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4" r:id="rId3"/>
    <p:sldId id="268" r:id="rId4"/>
    <p:sldId id="269" r:id="rId5"/>
    <p:sldId id="270" r:id="rId6"/>
    <p:sldId id="276" r:id="rId7"/>
    <p:sldId id="277" r:id="rId8"/>
    <p:sldId id="271" r:id="rId9"/>
    <p:sldId id="274"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630"/>
    <a:srgbClr val="52CBBE"/>
    <a:srgbClr val="FF5969"/>
    <a:srgbClr val="5D7373"/>
    <a:srgbClr val="00A0A8"/>
    <a:srgbClr val="52C9BD"/>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1" autoAdjust="0"/>
    <p:restoredTop sz="94660"/>
  </p:normalViewPr>
  <p:slideViewPr>
    <p:cSldViewPr snapToGrid="0">
      <p:cViewPr>
        <p:scale>
          <a:sx n="50" d="100"/>
          <a:sy n="50" d="100"/>
        </p:scale>
        <p:origin x="1632"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a:p>
        </p:txBody>
      </p:sp>
      <p:sp>
        <p:nvSpPr>
          <p:cNvPr id="4" name="Datumsplatzhalter 3"/>
          <p:cNvSpPr>
            <a:spLocks noGrp="1"/>
          </p:cNvSpPr>
          <p:nvPr>
            <p:ph type="dt" sz="half" idx="10"/>
          </p:nvPr>
        </p:nvSpPr>
        <p:spPr/>
        <p:txBody>
          <a:bodyPr/>
          <a:lstStyle/>
          <a:p>
            <a:fld id="{3FDFAF59-80FD-42F8-B77B-6179688B7234}" type="datetimeFigureOut">
              <a:rPr lang="de-DE" smtClean="0"/>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Datumsplatzhalter 3"/>
          <p:cNvSpPr>
            <a:spLocks noGrp="1"/>
          </p:cNvSpPr>
          <p:nvPr>
            <p:ph type="dt" sz="half" idx="10"/>
          </p:nvPr>
        </p:nvSpPr>
        <p:spPr/>
        <p:txBody>
          <a:bodyPr/>
          <a:lstStyle/>
          <a:p>
            <a:fld id="{3FDFAF59-80FD-42F8-B77B-6179688B7234}" type="datetimeFigureOut">
              <a:rPr lang="de-DE" smtClean="0"/>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Datumsplatzhalter 3"/>
          <p:cNvSpPr>
            <a:spLocks noGrp="1"/>
          </p:cNvSpPr>
          <p:nvPr>
            <p:ph type="dt" sz="half" idx="10"/>
          </p:nvPr>
        </p:nvSpPr>
        <p:spPr/>
        <p:txBody>
          <a:bodyPr/>
          <a:lstStyle/>
          <a:p>
            <a:fld id="{3FDFAF59-80FD-42F8-B77B-6179688B7234}" type="datetimeFigureOut">
              <a:rPr lang="de-DE" smtClean="0"/>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a:p>
        </p:txBody>
      </p:sp>
      <p:sp>
        <p:nvSpPr>
          <p:cNvPr id="3" name="Inhaltsplatzhalter 2"/>
          <p:cNvSpPr>
            <a:spLocks noGrp="1"/>
          </p:cNvSpPr>
          <p:nvPr>
            <p:ph idx="1"/>
          </p:nvPr>
        </p:nvSpPr>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Datumsplatzhalter 3"/>
          <p:cNvSpPr>
            <a:spLocks noGrp="1"/>
          </p:cNvSpPr>
          <p:nvPr>
            <p:ph type="dt" sz="half" idx="10"/>
          </p:nvPr>
        </p:nvSpPr>
        <p:spPr/>
        <p:txBody>
          <a:bodyPr/>
          <a:lstStyle/>
          <a:p>
            <a:fld id="{3FDFAF59-80FD-42F8-B77B-6179688B7234}" type="datetimeFigureOut">
              <a:rPr lang="de-DE" smtClean="0"/>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endParaRPr lang="de-DE"/>
          </a:p>
        </p:txBody>
      </p:sp>
      <p:sp>
        <p:nvSpPr>
          <p:cNvPr id="4" name="Datumsplatzhalter 3"/>
          <p:cNvSpPr>
            <a:spLocks noGrp="1"/>
          </p:cNvSpPr>
          <p:nvPr>
            <p:ph type="dt" sz="half" idx="10"/>
          </p:nvPr>
        </p:nvSpPr>
        <p:spPr/>
        <p:txBody>
          <a:bodyPr/>
          <a:lstStyle/>
          <a:p>
            <a:fld id="{3FDFAF59-80FD-42F8-B77B-6179688B7234}" type="datetimeFigureOut">
              <a:rPr lang="de-DE" smtClean="0"/>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Datumsplatzhalter 4"/>
          <p:cNvSpPr>
            <a:spLocks noGrp="1"/>
          </p:cNvSpPr>
          <p:nvPr>
            <p:ph type="dt" sz="half" idx="10"/>
          </p:nvPr>
        </p:nvSpPr>
        <p:spPr/>
        <p:txBody>
          <a:bodyPr/>
          <a:lstStyle/>
          <a:p>
            <a:fld id="{3FDFAF59-80FD-42F8-B77B-6179688B7234}" type="datetimeFigureOut">
              <a:rPr lang="de-DE" smtClean="0"/>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endParaRPr lang="de-DE"/>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endParaRPr lang="de-DE"/>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7" name="Datumsplatzhalter 6"/>
          <p:cNvSpPr>
            <a:spLocks noGrp="1"/>
          </p:cNvSpPr>
          <p:nvPr>
            <p:ph type="dt" sz="half" idx="10"/>
          </p:nvPr>
        </p:nvSpPr>
        <p:spPr/>
        <p:txBody>
          <a:bodyPr/>
          <a:lstStyle/>
          <a:p>
            <a:fld id="{3FDFAF59-80FD-42F8-B77B-6179688B7234}" type="datetimeFigureOut">
              <a:rPr lang="de-DE" smtClean="0"/>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a:p>
        </p:txBody>
      </p:sp>
      <p:sp>
        <p:nvSpPr>
          <p:cNvPr id="3" name="Datumsplatzhalter 2"/>
          <p:cNvSpPr>
            <a:spLocks noGrp="1"/>
          </p:cNvSpPr>
          <p:nvPr>
            <p:ph type="dt" sz="half" idx="10"/>
          </p:nvPr>
        </p:nvSpPr>
        <p:spPr/>
        <p:txBody>
          <a:bodyPr/>
          <a:lstStyle/>
          <a:p>
            <a:fld id="{3FDFAF59-80FD-42F8-B77B-6179688B7234}" type="datetimeFigureOut">
              <a:rPr lang="de-DE" smtClean="0"/>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endParaRPr lang="de-DE"/>
          </a:p>
        </p:txBody>
      </p:sp>
      <p:sp>
        <p:nvSpPr>
          <p:cNvPr id="5" name="Datumsplatzhalter 4"/>
          <p:cNvSpPr>
            <a:spLocks noGrp="1"/>
          </p:cNvSpPr>
          <p:nvPr>
            <p:ph type="dt" sz="half" idx="10"/>
          </p:nvPr>
        </p:nvSpPr>
        <p:spPr/>
        <p:txBody>
          <a:bodyPr/>
          <a:lstStyle/>
          <a:p>
            <a:fld id="{3FDFAF59-80FD-42F8-B77B-6179688B7234}" type="datetimeFigureOut">
              <a:rPr lang="de-DE" smtClean="0"/>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endParaRPr lang="de-DE"/>
          </a:p>
        </p:txBody>
      </p:sp>
      <p:sp>
        <p:nvSpPr>
          <p:cNvPr id="5" name="Datumsplatzhalter 4"/>
          <p:cNvSpPr>
            <a:spLocks noGrp="1"/>
          </p:cNvSpPr>
          <p:nvPr>
            <p:ph type="dt" sz="half" idx="10"/>
          </p:nvPr>
        </p:nvSpPr>
        <p:spPr/>
        <p:txBody>
          <a:bodyPr/>
          <a:lstStyle/>
          <a:p>
            <a:fld id="{3FDFAF59-80FD-42F8-B77B-6179688B7234}" type="datetimeFigureOut">
              <a:rPr lang="de-DE" smtClean="0"/>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987446" y="1338926"/>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endParaRPr lang="en-US" sz="11800" dirty="0">
              <a:solidFill>
                <a:srgbClr val="FF5969"/>
              </a:solidFill>
              <a:latin typeface="Tw Cen MT" panose="020B0602020104020603" pitchFamily="34" charset="0"/>
            </a:endParaRPr>
          </a:p>
        </p:txBody>
      </p:sp>
      <p:grpSp>
        <p:nvGrpSpPr>
          <p:cNvPr id="51" name="Group 50"/>
          <p:cNvGrpSpPr/>
          <p:nvPr/>
        </p:nvGrpSpPr>
        <p:grpSpPr>
          <a:xfrm>
            <a:off x="5556262" y="4639716"/>
            <a:ext cx="4140553" cy="451824"/>
            <a:chOff x="4679586" y="878988"/>
            <a:chExt cx="1745757" cy="190500"/>
          </a:xfrm>
        </p:grpSpPr>
        <p:sp>
          <p:nvSpPr>
            <p:cNvPr id="52" name="Oval 51"/>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p:cNvSpPr txBox="1"/>
          <p:nvPr/>
        </p:nvSpPr>
        <p:spPr>
          <a:xfrm>
            <a:off x="3987082" y="3010736"/>
            <a:ext cx="7278915" cy="72199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        </a:t>
            </a:r>
            <a:r>
              <a:rPr lang="en-US" sz="2800" dirty="0">
                <a:solidFill>
                  <a:srgbClr val="52CBBE"/>
                </a:solidFill>
                <a:latin typeface="Times New Roman" panose="02020603050405020304" charset="0"/>
                <a:cs typeface="Times New Roman" panose="02020603050405020304" charset="0"/>
              </a:rPr>
              <a:t>Developer Student Club - ITSS TRAIN</a:t>
            </a:r>
            <a:endParaRPr lang="en-US" sz="2800" dirty="0">
              <a:solidFill>
                <a:srgbClr val="52CBBE"/>
              </a:solidFill>
              <a:latin typeface="Times New Roman" panose="02020603050405020304" charset="0"/>
              <a:cs typeface="Times New Roman" panose="02020603050405020304" charset="0"/>
            </a:endParaRPr>
          </a:p>
        </p:txBody>
      </p:sp>
      <p:sp>
        <p:nvSpPr>
          <p:cNvPr id="58" name="TextBox 57"/>
          <p:cNvSpPr txBox="1"/>
          <p:nvPr/>
        </p:nvSpPr>
        <p:spPr>
          <a:xfrm>
            <a:off x="3987082" y="3778073"/>
            <a:ext cx="7278915" cy="521970"/>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DESIGNED BY - WEB TRAIN 21S YELLOW</a:t>
            </a:r>
            <a:endParaRPr lang="en-US" sz="2800" dirty="0">
              <a:solidFill>
                <a:srgbClr val="5D7373"/>
              </a:solidFill>
              <a:latin typeface="Tw Cen MT" panose="020B0602020104020603" pitchFamily="34" charset="0"/>
            </a:endParaRPr>
          </a:p>
        </p:txBody>
      </p:sp>
      <p:grpSp>
        <p:nvGrpSpPr>
          <p:cNvPr id="19" name="Group 18"/>
          <p:cNvGrpSpPr/>
          <p:nvPr/>
        </p:nvGrpSpPr>
        <p:grpSpPr>
          <a:xfrm>
            <a:off x="-9302800" y="0"/>
            <a:ext cx="12482920" cy="6858000"/>
            <a:chOff x="-290920" y="0"/>
            <a:chExt cx="12482920" cy="6858000"/>
          </a:xfrm>
        </p:grpSpPr>
        <p:sp>
          <p:nvSpPr>
            <p:cNvPr id="20" name="Rectangle 19"/>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endParaRPr lang="en-US" sz="3600" b="1" dirty="0">
                <a:solidFill>
                  <a:srgbClr val="F0EEF0"/>
                </a:solidFill>
                <a:latin typeface="Tw Cen MT" panose="020B0602020104020603" pitchFamily="34" charset="0"/>
              </a:endParaRPr>
            </a:p>
          </p:txBody>
        </p:sp>
        <p:pic>
          <p:nvPicPr>
            <p:cNvPr id="23" name="Picture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p:cNvGrpSpPr/>
          <p:nvPr/>
        </p:nvGrpSpPr>
        <p:grpSpPr>
          <a:xfrm>
            <a:off x="-8798784" y="0"/>
            <a:ext cx="11447503" cy="6858000"/>
            <a:chOff x="213096" y="0"/>
            <a:chExt cx="11447503" cy="6858000"/>
          </a:xfrm>
        </p:grpSpPr>
        <p:sp>
          <p:nvSpPr>
            <p:cNvPr id="25" name="Rectangle 24"/>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endParaRPr lang="en-US" sz="3600" b="1" dirty="0">
                <a:solidFill>
                  <a:srgbClr val="F0EEF0"/>
                </a:solidFill>
                <a:latin typeface="Tw Cen MT" panose="020B0602020104020603" pitchFamily="34" charset="0"/>
              </a:endParaRPr>
            </a:p>
          </p:txBody>
        </p:sp>
        <p:pic>
          <p:nvPicPr>
            <p:cNvPr id="28" name="Picture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p:cNvGrpSpPr/>
          <p:nvPr/>
        </p:nvGrpSpPr>
        <p:grpSpPr>
          <a:xfrm>
            <a:off x="-7847639" y="0"/>
            <a:ext cx="9961092" cy="6858000"/>
            <a:chOff x="491575" y="0"/>
            <a:chExt cx="9961092" cy="6858000"/>
          </a:xfrm>
        </p:grpSpPr>
        <p:sp>
          <p:nvSpPr>
            <p:cNvPr id="30" name="Rectangle 29"/>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endParaRPr lang="en-US" sz="3600" b="1" dirty="0">
                <a:solidFill>
                  <a:srgbClr val="F0EEF0"/>
                </a:solidFill>
                <a:latin typeface="Tw Cen MT" panose="020B0602020104020603" pitchFamily="34" charset="0"/>
              </a:endParaRPr>
            </a:p>
          </p:txBody>
        </p:sp>
        <p:pic>
          <p:nvPicPr>
            <p:cNvPr id="33" name="Picture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p:cNvGrpSpPr/>
          <p:nvPr/>
        </p:nvGrpSpPr>
        <p:grpSpPr>
          <a:xfrm>
            <a:off x="-7985197" y="0"/>
            <a:ext cx="9574094" cy="6858000"/>
            <a:chOff x="491575" y="0"/>
            <a:chExt cx="9574094" cy="6858000"/>
          </a:xfrm>
        </p:grpSpPr>
        <p:sp>
          <p:nvSpPr>
            <p:cNvPr id="35" name="Rectangle 34"/>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endParaRPr lang="en-US" sz="3600" b="1" dirty="0">
                <a:solidFill>
                  <a:srgbClr val="F0EEF0"/>
                </a:solidFill>
                <a:latin typeface="Tw Cen MT" panose="020B0602020104020603" pitchFamily="34" charset="0"/>
              </a:endParaRPr>
            </a:p>
          </p:txBody>
        </p:sp>
        <p:pic>
          <p:nvPicPr>
            <p:cNvPr id="38" name="Picture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7638543" y="-1"/>
            <a:ext cx="8692332" cy="6858000"/>
            <a:chOff x="718505" y="-1"/>
            <a:chExt cx="8692332" cy="6858000"/>
          </a:xfrm>
        </p:grpSpPr>
        <p:sp>
          <p:nvSpPr>
            <p:cNvPr id="41" name="Rectangle 40"/>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endParaRPr lang="en-US" sz="3600" b="1" dirty="0">
                <a:solidFill>
                  <a:srgbClr val="F0EEF0"/>
                </a:solidFill>
                <a:latin typeface="Tw Cen MT" panose="020B0602020104020603" pitchFamily="34" charset="0"/>
              </a:endParaRPr>
            </a:p>
          </p:txBody>
        </p:sp>
        <p:pic>
          <p:nvPicPr>
            <p:cNvPr id="44" name="Picture 4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p:cNvGrpSpPr/>
          <p:nvPr/>
        </p:nvGrpSpPr>
        <p:grpSpPr>
          <a:xfrm>
            <a:off x="-9395082" y="-1"/>
            <a:ext cx="9927504" cy="6858000"/>
            <a:chOff x="-9337032" y="-1"/>
            <a:chExt cx="9927504" cy="6858000"/>
          </a:xfrm>
        </p:grpSpPr>
        <p:sp>
          <p:nvSpPr>
            <p:cNvPr id="46" name="Rectangle 45"/>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endParaRPr lang="en-US" sz="3600" b="1" dirty="0">
                <a:solidFill>
                  <a:srgbClr val="F0EEF0"/>
                </a:solidFill>
                <a:latin typeface="Tw Cen MT" panose="020B0602020104020603" pitchFamily="34" charset="0"/>
              </a:endParaRPr>
            </a:p>
          </p:txBody>
        </p:sp>
        <p:pic>
          <p:nvPicPr>
            <p:cNvPr id="49" name="Picture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6" name="Picture 5"/>
          <p:cNvPicPr>
            <a:picLocks noChangeAspect="1"/>
          </p:cNvPicPr>
          <p:nvPr/>
        </p:nvPicPr>
        <p:blipFill>
          <a:blip r:embed="rId2"/>
          <a:stretch>
            <a:fillRect/>
          </a:stretch>
        </p:blipFill>
        <p:spPr>
          <a:xfrm>
            <a:off x="4343400" y="3044190"/>
            <a:ext cx="832485" cy="688340"/>
          </a:xfrm>
          <a:prstGeom prst="ellipse">
            <a:avLst/>
          </a:prstGeom>
        </p:spPr>
      </p:pic>
      <p:sp>
        <p:nvSpPr>
          <p:cNvPr id="13" name="Oval 12"/>
          <p:cNvSpPr/>
          <p:nvPr/>
        </p:nvSpPr>
        <p:spPr>
          <a:xfrm>
            <a:off x="4257040" y="3003550"/>
            <a:ext cx="1005205" cy="735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74295" y="-302895"/>
            <a:ext cx="12482830" cy="7160260"/>
            <a:chOff x="333285" y="-99695"/>
            <a:chExt cx="12482920" cy="6858000"/>
          </a:xfrm>
        </p:grpSpPr>
        <p:sp>
          <p:nvSpPr>
            <p:cNvPr id="51" name="Rectangle 50"/>
            <p:cNvSpPr/>
            <p:nvPr/>
          </p:nvSpPr>
          <p:spPr>
            <a:xfrm>
              <a:off x="333285" y="-99695"/>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endParaRPr>
            </a:p>
          </p:txBody>
        </p:sp>
        <p:sp>
          <p:nvSpPr>
            <p:cNvPr id="52" name="Freeform: Shape 51"/>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rot="16200000">
              <a:off x="10872792" y="3194759"/>
              <a:ext cx="1992086" cy="645165"/>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endParaRPr lang="en-US" sz="3600" b="1" dirty="0">
                <a:solidFill>
                  <a:srgbClr val="F0EEF0"/>
                </a:solidFill>
                <a:latin typeface="Tw Cen MT" panose="020B0602020104020603" pitchFamily="34" charset="0"/>
              </a:endParaRPr>
            </a:p>
          </p:txBody>
        </p:sp>
        <p:pic>
          <p:nvPicPr>
            <p:cNvPr id="54" name="Picture 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p:cNvGrpSpPr/>
          <p:nvPr/>
        </p:nvGrpSpPr>
        <p:grpSpPr>
          <a:xfrm>
            <a:off x="-8798784" y="0"/>
            <a:ext cx="11447503" cy="6858000"/>
            <a:chOff x="213096" y="0"/>
            <a:chExt cx="11447503" cy="6858000"/>
          </a:xfrm>
        </p:grpSpPr>
        <p:sp>
          <p:nvSpPr>
            <p:cNvPr id="56" name="Rectangle 55"/>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endParaRPr lang="en-US" sz="3600" b="1" dirty="0">
                <a:solidFill>
                  <a:srgbClr val="F0EEF0"/>
                </a:solidFill>
                <a:latin typeface="Tw Cen MT" panose="020B0602020104020603" pitchFamily="34" charset="0"/>
              </a:endParaRPr>
            </a:p>
          </p:txBody>
        </p:sp>
        <p:pic>
          <p:nvPicPr>
            <p:cNvPr id="59" name="Picture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p:cNvGrpSpPr/>
          <p:nvPr/>
        </p:nvGrpSpPr>
        <p:grpSpPr>
          <a:xfrm>
            <a:off x="-7767629" y="-33020"/>
            <a:ext cx="9961092" cy="6858000"/>
            <a:chOff x="491575" y="0"/>
            <a:chExt cx="9961092" cy="6858000"/>
          </a:xfrm>
        </p:grpSpPr>
        <p:sp>
          <p:nvSpPr>
            <p:cNvPr id="61" name="Rectangle 60"/>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endParaRPr lang="en-US" sz="3600" b="1" dirty="0">
                <a:solidFill>
                  <a:srgbClr val="F0EEF0"/>
                </a:solidFill>
                <a:latin typeface="Tw Cen MT" panose="020B0602020104020603" pitchFamily="34" charset="0"/>
              </a:endParaRPr>
            </a:p>
          </p:txBody>
        </p:sp>
        <p:pic>
          <p:nvPicPr>
            <p:cNvPr id="64" name="Picture 6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p:cNvGrpSpPr/>
          <p:nvPr/>
        </p:nvGrpSpPr>
        <p:grpSpPr>
          <a:xfrm>
            <a:off x="-7985197" y="0"/>
            <a:ext cx="9574094" cy="6858000"/>
            <a:chOff x="491575" y="0"/>
            <a:chExt cx="9574094" cy="6858000"/>
          </a:xfrm>
        </p:grpSpPr>
        <p:sp>
          <p:nvSpPr>
            <p:cNvPr id="66" name="Rectangle 65"/>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p:cNvSpPr txBox="1"/>
            <p:nvPr/>
          </p:nvSpPr>
          <p:spPr>
            <a:xfrm rot="16200000">
              <a:off x="8746452" y="3189607"/>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endParaRPr lang="en-US" sz="3600" b="1" dirty="0">
                <a:solidFill>
                  <a:srgbClr val="F0EEF0"/>
                </a:solidFill>
                <a:latin typeface="Tw Cen MT" panose="020B0602020104020603" pitchFamily="34" charset="0"/>
              </a:endParaRPr>
            </a:p>
          </p:txBody>
        </p:sp>
        <p:pic>
          <p:nvPicPr>
            <p:cNvPr id="69" name="Picture 6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7638543" y="-1"/>
            <a:ext cx="8692332" cy="6858000"/>
            <a:chOff x="718505" y="-1"/>
            <a:chExt cx="8692332" cy="6858000"/>
          </a:xfrm>
        </p:grpSpPr>
        <p:sp>
          <p:nvSpPr>
            <p:cNvPr id="72" name="Rectangle 71"/>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endParaRPr lang="en-US" sz="3600" b="1" dirty="0">
                <a:solidFill>
                  <a:srgbClr val="F0EEF0"/>
                </a:solidFill>
                <a:latin typeface="Tw Cen MT" panose="020B0602020104020603" pitchFamily="34" charset="0"/>
              </a:endParaRPr>
            </a:p>
          </p:txBody>
        </p:sp>
        <p:pic>
          <p:nvPicPr>
            <p:cNvPr id="75" name="Picture 7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p:cNvGrpSpPr/>
          <p:nvPr/>
        </p:nvGrpSpPr>
        <p:grpSpPr>
          <a:xfrm>
            <a:off x="-9395082" y="-1"/>
            <a:ext cx="9927504" cy="6858000"/>
            <a:chOff x="-9337032" y="-1"/>
            <a:chExt cx="9927504" cy="6858000"/>
          </a:xfrm>
        </p:grpSpPr>
        <p:sp>
          <p:nvSpPr>
            <p:cNvPr id="77" name="Rectangle 76"/>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endParaRPr lang="en-US" sz="3600" b="1" dirty="0">
                <a:solidFill>
                  <a:srgbClr val="F0EEF0"/>
                </a:solidFill>
                <a:latin typeface="Tw Cen MT" panose="020B0602020104020603" pitchFamily="34" charset="0"/>
              </a:endParaRPr>
            </a:p>
          </p:txBody>
        </p:sp>
        <p:pic>
          <p:nvPicPr>
            <p:cNvPr id="80" name="Picture 7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2" name="Group 81"/>
          <p:cNvGrpSpPr/>
          <p:nvPr/>
        </p:nvGrpSpPr>
        <p:grpSpPr>
          <a:xfrm>
            <a:off x="3117850" y="922655"/>
            <a:ext cx="8516620" cy="5028445"/>
            <a:chOff x="2796024" y="3894099"/>
            <a:chExt cx="6791601" cy="1441832"/>
          </a:xfrm>
        </p:grpSpPr>
        <p:sp>
          <p:nvSpPr>
            <p:cNvPr id="83" name="TextBox 82"/>
            <p:cNvSpPr txBox="1"/>
            <p:nvPr/>
          </p:nvSpPr>
          <p:spPr>
            <a:xfrm>
              <a:off x="4169109" y="3894099"/>
              <a:ext cx="4045435" cy="661485"/>
            </a:xfrm>
            <a:prstGeom prst="rect">
              <a:avLst/>
            </a:prstGeom>
            <a:noFill/>
          </p:spPr>
          <p:txBody>
            <a:bodyPr wrap="square" rtlCol="0">
              <a:spAutoFit/>
            </a:bodyPr>
            <a:lstStyle/>
            <a:p>
              <a:pPr algn="ctr"/>
              <a:r>
                <a:rPr lang="en-US" sz="4800" dirty="0">
                  <a:solidFill>
                    <a:srgbClr val="03A1A4"/>
                  </a:solidFill>
                  <a:latin typeface="Times New Roman" panose="02020603050405020304" charset="0"/>
                  <a:cs typeface="Times New Roman" panose="02020603050405020304" charset="0"/>
                </a:rPr>
                <a:t>Hackathon</a:t>
              </a:r>
              <a:endParaRPr lang="en-US" sz="4800" dirty="0">
                <a:solidFill>
                  <a:srgbClr val="03A1A4"/>
                </a:solidFill>
                <a:latin typeface="Times New Roman" panose="02020603050405020304" charset="0"/>
                <a:cs typeface="Times New Roman" panose="02020603050405020304" charset="0"/>
              </a:endParaRPr>
            </a:p>
            <a:p>
              <a:pPr algn="ctr"/>
              <a:r>
                <a:rPr lang="en-US" sz="4800" dirty="0">
                  <a:solidFill>
                    <a:srgbClr val="03A1A4"/>
                  </a:solidFill>
                  <a:latin typeface="Times New Roman" panose="02020603050405020304" charset="0"/>
                  <a:cs typeface="Times New Roman" panose="02020603050405020304" charset="0"/>
                </a:rPr>
                <a:t>Project 1</a:t>
              </a:r>
              <a:endParaRPr lang="en-US" sz="4800" dirty="0">
                <a:solidFill>
                  <a:srgbClr val="03A1A4"/>
                </a:solidFill>
                <a:latin typeface="Times New Roman" panose="02020603050405020304" charset="0"/>
                <a:cs typeface="Times New Roman" panose="02020603050405020304" charset="0"/>
              </a:endParaRPr>
            </a:p>
            <a:p>
              <a:pPr algn="ctr"/>
              <a:endParaRPr lang="en-US" sz="4800" dirty="0">
                <a:solidFill>
                  <a:srgbClr val="03A1A4"/>
                </a:solidFill>
                <a:latin typeface="Times New Roman" panose="02020603050405020304" charset="0"/>
                <a:cs typeface="Times New Roman" panose="02020603050405020304" charset="0"/>
              </a:endParaRPr>
            </a:p>
          </p:txBody>
        </p:sp>
        <p:sp>
          <p:nvSpPr>
            <p:cNvPr id="84" name="TextBox 83"/>
            <p:cNvSpPr txBox="1"/>
            <p:nvPr/>
          </p:nvSpPr>
          <p:spPr>
            <a:xfrm>
              <a:off x="4797161" y="4376755"/>
              <a:ext cx="2644771" cy="264376"/>
            </a:xfrm>
            <a:prstGeom prst="rect">
              <a:avLst/>
            </a:prstGeom>
            <a:noFill/>
          </p:spPr>
          <p:txBody>
            <a:bodyPr wrap="square" rtlCol="0">
              <a:spAutoFit/>
            </a:bodyPr>
            <a:lstStyle/>
            <a:p>
              <a:pPr algn="ctr"/>
              <a:r>
                <a:rPr lang="en-US" sz="5400" dirty="0">
                  <a:solidFill>
                    <a:schemeClr val="bg1">
                      <a:lumMod val="65000"/>
                    </a:schemeClr>
                  </a:solidFill>
                  <a:latin typeface="Times New Roman" panose="02020603050405020304" charset="0"/>
                  <a:cs typeface="Times New Roman" panose="02020603050405020304" charset="0"/>
                </a:rPr>
                <a:t>ROBOT</a:t>
              </a:r>
              <a:endParaRPr lang="en-US" sz="5400" dirty="0">
                <a:solidFill>
                  <a:schemeClr val="bg1">
                    <a:lumMod val="65000"/>
                  </a:schemeClr>
                </a:solidFill>
                <a:latin typeface="Times New Roman" panose="02020603050405020304" charset="0"/>
                <a:cs typeface="Times New Roman" panose="02020603050405020304" charset="0"/>
              </a:endParaRPr>
            </a:p>
          </p:txBody>
        </p:sp>
        <p:sp>
          <p:nvSpPr>
            <p:cNvPr id="85" name="TextBox 84"/>
            <p:cNvSpPr txBox="1"/>
            <p:nvPr/>
          </p:nvSpPr>
          <p:spPr>
            <a:xfrm>
              <a:off x="4869312" y="4651828"/>
              <a:ext cx="2644771" cy="502714"/>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Member ITSS Train:</a:t>
              </a:r>
              <a:endParaRPr lang="en-US" dirty="0">
                <a:solidFill>
                  <a:schemeClr val="bg1">
                    <a:lumMod val="65000"/>
                  </a:schemeClr>
                </a:solidFill>
                <a:latin typeface="Tw Cen MT" panose="020B0602020104020603" pitchFamily="34" charset="0"/>
              </a:endParaRPr>
            </a:p>
            <a:p>
              <a:pPr algn="ctr"/>
              <a:r>
                <a:rPr lang="en-US" dirty="0">
                  <a:solidFill>
                    <a:schemeClr val="bg1">
                      <a:lumMod val="65000"/>
                    </a:schemeClr>
                  </a:solidFill>
                  <a:latin typeface="Times New Roman" panose="02020603050405020304" charset="0"/>
                  <a:cs typeface="Times New Roman" panose="02020603050405020304" charset="0"/>
                </a:rPr>
                <a:t>Hoàng Phạm Khương Duy</a:t>
              </a:r>
              <a:endParaRPr lang="en-US" dirty="0">
                <a:solidFill>
                  <a:schemeClr val="bg1">
                    <a:lumMod val="65000"/>
                  </a:schemeClr>
                </a:solidFill>
                <a:latin typeface="Times New Roman" panose="02020603050405020304" charset="0"/>
                <a:cs typeface="Times New Roman" panose="02020603050405020304" charset="0"/>
              </a:endParaRPr>
            </a:p>
            <a:p>
              <a:pPr algn="ctr"/>
              <a:r>
                <a:rPr lang="en-US" dirty="0">
                  <a:solidFill>
                    <a:schemeClr val="bg1">
                      <a:lumMod val="65000"/>
                    </a:schemeClr>
                  </a:solidFill>
                  <a:latin typeface="Times New Roman" panose="02020603050405020304" charset="0"/>
                  <a:cs typeface="Times New Roman" panose="02020603050405020304" charset="0"/>
                </a:rPr>
                <a:t>Trần Thế Gian </a:t>
              </a:r>
              <a:endParaRPr lang="en-US" dirty="0">
                <a:solidFill>
                  <a:schemeClr val="bg1">
                    <a:lumMod val="65000"/>
                  </a:schemeClr>
                </a:solidFill>
                <a:latin typeface="Times New Roman" panose="02020603050405020304" charset="0"/>
                <a:cs typeface="Times New Roman" panose="02020603050405020304" charset="0"/>
              </a:endParaRPr>
            </a:p>
            <a:p>
              <a:pPr algn="ctr"/>
              <a:r>
                <a:rPr lang="en-US" dirty="0">
                  <a:solidFill>
                    <a:schemeClr val="bg1">
                      <a:lumMod val="65000"/>
                    </a:schemeClr>
                  </a:solidFill>
                  <a:latin typeface="Times New Roman" panose="02020603050405020304" charset="0"/>
                  <a:cs typeface="Times New Roman" panose="02020603050405020304" charset="0"/>
                </a:rPr>
                <a:t>Phạm Hữu Thắng</a:t>
              </a:r>
              <a:endParaRPr lang="en-US" dirty="0">
                <a:solidFill>
                  <a:schemeClr val="bg1">
                    <a:lumMod val="65000"/>
                  </a:schemeClr>
                </a:solidFill>
                <a:latin typeface="Times New Roman" panose="02020603050405020304" charset="0"/>
                <a:cs typeface="Times New Roman" panose="02020603050405020304" charset="0"/>
              </a:endParaRPr>
            </a:p>
            <a:p>
              <a:pPr algn="ctr"/>
              <a:r>
                <a:rPr lang="en-US" dirty="0">
                  <a:solidFill>
                    <a:schemeClr val="bg1">
                      <a:lumMod val="65000"/>
                    </a:schemeClr>
                  </a:solidFill>
                  <a:latin typeface="Times New Roman" panose="02020603050405020304" charset="0"/>
                  <a:cs typeface="Times New Roman" panose="02020603050405020304" charset="0"/>
                </a:rPr>
                <a:t>Huỳnh Minh Hiếu</a:t>
              </a:r>
              <a:endParaRPr lang="en-US" dirty="0">
                <a:solidFill>
                  <a:schemeClr val="bg1">
                    <a:lumMod val="65000"/>
                  </a:schemeClr>
                </a:solidFill>
                <a:latin typeface="Times New Roman" panose="02020603050405020304" charset="0"/>
                <a:cs typeface="Times New Roman" panose="02020603050405020304" charset="0"/>
              </a:endParaRPr>
            </a:p>
            <a:p>
              <a:pPr algn="ctr"/>
              <a:endParaRPr lang="en-US" dirty="0">
                <a:solidFill>
                  <a:schemeClr val="bg1">
                    <a:lumMod val="65000"/>
                  </a:schemeClr>
                </a:solidFill>
                <a:latin typeface="Times New Roman" panose="02020603050405020304" charset="0"/>
                <a:cs typeface="Times New Roman" panose="02020603050405020304" charset="0"/>
              </a:endParaRPr>
            </a:p>
          </p:txBody>
        </p:sp>
        <p:sp>
          <p:nvSpPr>
            <p:cNvPr id="86" name="TextBox 85"/>
            <p:cNvSpPr txBox="1"/>
            <p:nvPr/>
          </p:nvSpPr>
          <p:spPr>
            <a:xfrm>
              <a:off x="2796024" y="5186264"/>
              <a:ext cx="6791601" cy="149667"/>
            </a:xfrm>
            <a:prstGeom prst="rect">
              <a:avLst/>
            </a:prstGeom>
            <a:noFill/>
          </p:spPr>
          <p:txBody>
            <a:bodyPr wrap="square" rtlCol="0">
              <a:spAutoFit/>
            </a:bodyPr>
            <a:lstStyle/>
            <a:p>
              <a:pPr algn="ctr"/>
              <a:r>
                <a:rPr lang="en-US" dirty="0">
                  <a:solidFill>
                    <a:schemeClr val="bg2">
                      <a:lumMod val="25000"/>
                    </a:schemeClr>
                  </a:solidFill>
                  <a:sym typeface="+mn-ea"/>
                </a:rPr>
                <a:t> </a:t>
              </a:r>
              <a:r>
                <a:rPr lang="en-US" sz="2800" dirty="0">
                  <a:solidFill>
                    <a:schemeClr val="bg2">
                      <a:lumMod val="25000"/>
                    </a:schemeClr>
                  </a:solidFill>
                  <a:sym typeface="+mn-ea"/>
                </a:rPr>
                <a:t>Mentor ITSS Train: Đức Trần </a:t>
              </a:r>
              <a:endParaRPr lang="en-US" sz="2800" dirty="0">
                <a:solidFill>
                  <a:schemeClr val="bg1">
                    <a:lumMod val="65000"/>
                  </a:schemeClr>
                </a:solidFill>
                <a:latin typeface="Tw Cen MT" panose="020B0602020104020603" pitchFamily="34" charset="0"/>
              </a:endParaRPr>
            </a:p>
          </p:txBody>
        </p:sp>
      </p:grpSp>
      <p:sp>
        <p:nvSpPr>
          <p:cNvPr id="2" name="TextBox 56"/>
          <p:cNvSpPr txBox="1"/>
          <p:nvPr/>
        </p:nvSpPr>
        <p:spPr>
          <a:xfrm>
            <a:off x="3592112" y="5973011"/>
            <a:ext cx="7278915" cy="721995"/>
          </a:xfrm>
          <a:prstGeom prst="rect">
            <a:avLst/>
          </a:prstGeom>
          <a:noFill/>
        </p:spPr>
        <p:txBody>
          <a:bodyPr wrap="square" rtlCol="0">
            <a:spAutoFit/>
          </a:bodyPr>
          <a:p>
            <a:pPr algn="ctr"/>
            <a:r>
              <a:rPr lang="en-US" sz="4100" dirty="0">
                <a:solidFill>
                  <a:srgbClr val="52CBBE"/>
                </a:solidFill>
                <a:latin typeface="Tw Cen MT" panose="020B0602020104020603" pitchFamily="34" charset="0"/>
              </a:rPr>
              <a:t>        </a:t>
            </a:r>
            <a:r>
              <a:rPr lang="en-US" sz="2800" dirty="0">
                <a:solidFill>
                  <a:srgbClr val="52CBBE"/>
                </a:solidFill>
                <a:latin typeface="Times New Roman" panose="02020603050405020304" charset="0"/>
                <a:cs typeface="Times New Roman" panose="02020603050405020304" charset="0"/>
              </a:rPr>
              <a:t>Developer Student Club </a:t>
            </a:r>
            <a:endParaRPr lang="en-US" sz="2800" dirty="0">
              <a:solidFill>
                <a:srgbClr val="52CBBE"/>
              </a:solidFill>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2"/>
          <a:stretch>
            <a:fillRect/>
          </a:stretch>
        </p:blipFill>
        <p:spPr>
          <a:xfrm>
            <a:off x="5108575" y="5972810"/>
            <a:ext cx="832485" cy="688340"/>
          </a:xfrm>
          <a:prstGeom prst="ellipse">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90920" y="0"/>
            <a:ext cx="12482920" cy="6858000"/>
            <a:chOff x="-290920" y="0"/>
            <a:chExt cx="12482920" cy="6858000"/>
          </a:xfrm>
        </p:grpSpPr>
        <p:sp>
          <p:nvSpPr>
            <p:cNvPr id="34" name="Rectangle 33"/>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endParaRPr lang="en-US" sz="3600" b="1" dirty="0">
                <a:solidFill>
                  <a:srgbClr val="F0EEF0"/>
                </a:solidFill>
                <a:latin typeface="Tw Cen MT" panose="020B0602020104020603" pitchFamily="34" charset="0"/>
              </a:endParaRPr>
            </a:p>
          </p:txBody>
        </p:sp>
        <p:pic>
          <p:nvPicPr>
            <p:cNvPr id="37" name="Picture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p:cNvGrpSpPr/>
          <p:nvPr/>
        </p:nvGrpSpPr>
        <p:grpSpPr>
          <a:xfrm>
            <a:off x="-114207" y="-98427"/>
            <a:ext cx="11447501" cy="6858000"/>
            <a:chOff x="221986" y="-635"/>
            <a:chExt cx="11447501" cy="6858000"/>
          </a:xfrm>
        </p:grpSpPr>
        <p:sp>
          <p:nvSpPr>
            <p:cNvPr id="39" name="Rectangle 38"/>
            <p:cNvSpPr/>
            <p:nvPr/>
          </p:nvSpPr>
          <p:spPr>
            <a:xfrm>
              <a:off x="221986" y="-635"/>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rot="16200000">
              <a:off x="10341391" y="3105834"/>
              <a:ext cx="1992086" cy="645160"/>
            </a:xfrm>
            <a:prstGeom prst="rect">
              <a:avLst/>
            </a:prstGeom>
            <a:noFill/>
          </p:spPr>
          <p:txBody>
            <a:bodyPr wrap="square" rtlCol="0">
              <a:spAutoFit/>
            </a:bodyPr>
            <a:lstStyle/>
            <a:p>
              <a:pPr algn="ctr"/>
              <a:endParaRPr lang="en-US" sz="3600" b="1" dirty="0">
                <a:solidFill>
                  <a:srgbClr val="F0EEF0"/>
                </a:solidFill>
                <a:latin typeface="Times New Roman" panose="02020603050405020304" charset="0"/>
                <a:cs typeface="Times New Roman" panose="02020603050405020304" charset="0"/>
              </a:endParaRPr>
            </a:p>
          </p:txBody>
        </p:sp>
        <p:pic>
          <p:nvPicPr>
            <p:cNvPr id="42" name="Picture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p:cNvGrpSpPr/>
          <p:nvPr/>
        </p:nvGrpSpPr>
        <p:grpSpPr>
          <a:xfrm>
            <a:off x="-7847639" y="0"/>
            <a:ext cx="9961092" cy="6858000"/>
            <a:chOff x="491575" y="0"/>
            <a:chExt cx="9961092" cy="6858000"/>
          </a:xfrm>
        </p:grpSpPr>
        <p:sp>
          <p:nvSpPr>
            <p:cNvPr id="44" name="Rectangle 43"/>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endParaRPr lang="en-US" sz="3600" b="1" dirty="0">
                <a:solidFill>
                  <a:srgbClr val="F0EEF0"/>
                </a:solidFill>
                <a:latin typeface="Tw Cen MT" panose="020B0602020104020603" pitchFamily="34" charset="0"/>
              </a:endParaRPr>
            </a:p>
          </p:txBody>
        </p:sp>
        <p:pic>
          <p:nvPicPr>
            <p:cNvPr id="47" name="Picture 4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p:cNvGrpSpPr/>
          <p:nvPr/>
        </p:nvGrpSpPr>
        <p:grpSpPr>
          <a:xfrm>
            <a:off x="-7985197" y="0"/>
            <a:ext cx="9574094" cy="6858000"/>
            <a:chOff x="491575" y="0"/>
            <a:chExt cx="9574094" cy="6858000"/>
          </a:xfrm>
        </p:grpSpPr>
        <p:sp>
          <p:nvSpPr>
            <p:cNvPr id="49" name="Rectangle 48"/>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endParaRPr lang="en-US" sz="3600" b="1" dirty="0">
                <a:solidFill>
                  <a:srgbClr val="F0EEF0"/>
                </a:solidFill>
                <a:latin typeface="Tw Cen MT" panose="020B0602020104020603" pitchFamily="34" charset="0"/>
              </a:endParaRPr>
            </a:p>
          </p:txBody>
        </p:sp>
        <p:pic>
          <p:nvPicPr>
            <p:cNvPr id="83" name="Picture 8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7638543" y="-1"/>
            <a:ext cx="8692332" cy="6858000"/>
            <a:chOff x="718505" y="-1"/>
            <a:chExt cx="8692332" cy="6858000"/>
          </a:xfrm>
        </p:grpSpPr>
        <p:sp>
          <p:nvSpPr>
            <p:cNvPr id="86" name="Rectangle 85"/>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endParaRPr lang="en-US" sz="3600" b="1" dirty="0">
                <a:solidFill>
                  <a:srgbClr val="F0EEF0"/>
                </a:solidFill>
                <a:latin typeface="Tw Cen MT" panose="020B0602020104020603" pitchFamily="34" charset="0"/>
              </a:endParaRPr>
            </a:p>
          </p:txBody>
        </p:sp>
        <p:pic>
          <p:nvPicPr>
            <p:cNvPr id="89" name="Picture 8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p:cNvGrpSpPr/>
          <p:nvPr/>
        </p:nvGrpSpPr>
        <p:grpSpPr>
          <a:xfrm>
            <a:off x="-9408417" y="-1"/>
            <a:ext cx="9927504" cy="6858000"/>
            <a:chOff x="-9337032" y="-1"/>
            <a:chExt cx="9927504" cy="6858000"/>
          </a:xfrm>
        </p:grpSpPr>
        <p:sp>
          <p:nvSpPr>
            <p:cNvPr id="91" name="Rectangle 90"/>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endParaRPr lang="en-US" sz="3600" b="1" dirty="0">
                <a:solidFill>
                  <a:srgbClr val="F0EEF0"/>
                </a:solidFill>
                <a:latin typeface="Tw Cen MT" panose="020B0602020104020603" pitchFamily="34" charset="0"/>
              </a:endParaRPr>
            </a:p>
          </p:txBody>
        </p:sp>
        <p:pic>
          <p:nvPicPr>
            <p:cNvPr id="94" name="Picture 9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96" name="Group 95"/>
          <p:cNvGrpSpPr/>
          <p:nvPr/>
        </p:nvGrpSpPr>
        <p:grpSpPr>
          <a:xfrm>
            <a:off x="7976170" y="1380759"/>
            <a:ext cx="1805441" cy="1866900"/>
            <a:chOff x="6387692" y="2311400"/>
            <a:chExt cx="1805441" cy="1866900"/>
          </a:xfrm>
        </p:grpSpPr>
        <p:sp>
          <p:nvSpPr>
            <p:cNvPr id="97" name="Rectangle: Top Corners Rounded 96"/>
            <p:cNvSpPr/>
            <p:nvPr/>
          </p:nvSpPr>
          <p:spPr>
            <a:xfrm>
              <a:off x="6501607" y="23114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p:cNvSpPr txBox="1"/>
            <p:nvPr/>
          </p:nvSpPr>
          <p:spPr>
            <a:xfrm>
              <a:off x="6387692" y="2448748"/>
              <a:ext cx="1805441" cy="521970"/>
            </a:xfrm>
            <a:prstGeom prst="rect">
              <a:avLst/>
            </a:prstGeom>
            <a:noFill/>
          </p:spPr>
          <p:txBody>
            <a:bodyPr wrap="square" rtlCol="0">
              <a:spAutoFit/>
            </a:bodyPr>
            <a:lstStyle/>
            <a:p>
              <a:pPr algn="ctr"/>
              <a:r>
                <a:rPr lang="en-US" sz="2800" b="1" dirty="0">
                  <a:solidFill>
                    <a:srgbClr val="E6E7E9"/>
                  </a:solidFill>
                  <a:latin typeface="Tw Cen MT" panose="020B0602020104020603" pitchFamily="34" charset="0"/>
                </a:rPr>
                <a:t>Kết Thúc</a:t>
              </a:r>
              <a:endParaRPr lang="en-US" sz="2800" b="1" dirty="0">
                <a:solidFill>
                  <a:srgbClr val="E6E7E9"/>
                </a:solidFill>
                <a:latin typeface="Tw Cen MT" panose="020B0602020104020603" pitchFamily="34" charset="0"/>
              </a:endParaRPr>
            </a:p>
          </p:txBody>
        </p:sp>
        <p:sp>
          <p:nvSpPr>
            <p:cNvPr id="99" name="TextBox 98"/>
            <p:cNvSpPr txBox="1"/>
            <p:nvPr/>
          </p:nvSpPr>
          <p:spPr>
            <a:xfrm>
              <a:off x="6849546" y="2874366"/>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endParaRPr lang="en-US" sz="6000" b="1" dirty="0">
                <a:solidFill>
                  <a:srgbClr val="E6E7E9"/>
                </a:solidFill>
                <a:latin typeface="Tw Cen MT" panose="020B0602020104020603" pitchFamily="34" charset="0"/>
              </a:endParaRPr>
            </a:p>
          </p:txBody>
        </p:sp>
      </p:grpSp>
      <p:grpSp>
        <p:nvGrpSpPr>
          <p:cNvPr id="100" name="Group 99"/>
          <p:cNvGrpSpPr/>
          <p:nvPr/>
        </p:nvGrpSpPr>
        <p:grpSpPr>
          <a:xfrm>
            <a:off x="5479293" y="1380759"/>
            <a:ext cx="1805441" cy="1866900"/>
            <a:chOff x="3873670" y="2209800"/>
            <a:chExt cx="1805441" cy="1866900"/>
          </a:xfrm>
        </p:grpSpPr>
        <p:sp>
          <p:nvSpPr>
            <p:cNvPr id="101" name="Rectangle: Top Corners Rounded 100"/>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3873670" y="2264598"/>
              <a:ext cx="1805441" cy="398780"/>
            </a:xfrm>
            <a:prstGeom prst="rect">
              <a:avLst/>
            </a:prstGeom>
            <a:noFill/>
          </p:spPr>
          <p:txBody>
            <a:bodyPr wrap="square" rtlCol="0">
              <a:spAutoFit/>
            </a:bodyPr>
            <a:lstStyle/>
            <a:p>
              <a:pPr algn="ctr"/>
              <a:r>
                <a:rPr lang="en-US" sz="2000" b="1" dirty="0">
                  <a:solidFill>
                    <a:srgbClr val="E6E7E9"/>
                  </a:solidFill>
                  <a:latin typeface="Tw Cen MT" panose="020B0602020104020603" pitchFamily="34" charset="0"/>
                </a:rPr>
                <a:t>Chủ Đề Chính</a:t>
              </a:r>
              <a:endParaRPr lang="en-US" sz="2000" b="1" dirty="0">
                <a:solidFill>
                  <a:srgbClr val="E6E7E9"/>
                </a:solidFill>
                <a:latin typeface="Tw Cen MT" panose="020B0602020104020603" pitchFamily="34" charset="0"/>
              </a:endParaRPr>
            </a:p>
          </p:txBody>
        </p:sp>
        <p:sp>
          <p:nvSpPr>
            <p:cNvPr id="103" name="TextBox 102"/>
            <p:cNvSpPr txBox="1"/>
            <p:nvPr/>
          </p:nvSpPr>
          <p:spPr>
            <a:xfrm>
              <a:off x="4339969" y="280134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endParaRPr lang="en-US" sz="6000" b="1" dirty="0">
                <a:solidFill>
                  <a:srgbClr val="E6E7E9"/>
                </a:solidFill>
                <a:latin typeface="Tw Cen MT" panose="020B0602020104020603" pitchFamily="34" charset="0"/>
              </a:endParaRPr>
            </a:p>
          </p:txBody>
        </p:sp>
      </p:grpSp>
      <p:grpSp>
        <p:nvGrpSpPr>
          <p:cNvPr id="104" name="Group 103"/>
          <p:cNvGrpSpPr/>
          <p:nvPr/>
        </p:nvGrpSpPr>
        <p:grpSpPr>
          <a:xfrm>
            <a:off x="2983051" y="1380759"/>
            <a:ext cx="1805441" cy="1866900"/>
            <a:chOff x="1400923" y="2209800"/>
            <a:chExt cx="1805441" cy="1866900"/>
          </a:xfrm>
        </p:grpSpPr>
        <p:sp>
          <p:nvSpPr>
            <p:cNvPr id="105" name="Rectangle: Top Corners Rounded 104"/>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1400923" y="2266503"/>
              <a:ext cx="1805441" cy="829945"/>
            </a:xfrm>
            <a:prstGeom prst="rect">
              <a:avLst/>
            </a:prstGeom>
            <a:noFill/>
          </p:spPr>
          <p:txBody>
            <a:bodyPr wrap="square" rtlCol="0">
              <a:spAutoFit/>
            </a:bodyPr>
            <a:lstStyle/>
            <a:p>
              <a:pPr algn="ctr"/>
              <a:r>
                <a:rPr lang="en-US" sz="2400" b="1" dirty="0">
                  <a:solidFill>
                    <a:srgbClr val="E6E7E9"/>
                  </a:solidFill>
                  <a:latin typeface="Times New Roman" panose="02020603050405020304" charset="0"/>
                  <a:cs typeface="Times New Roman" panose="02020603050405020304" charset="0"/>
                </a:rPr>
                <a:t>Giới Thiệu Đề Tài</a:t>
              </a:r>
              <a:endParaRPr lang="en-US" sz="2400" b="1" dirty="0">
                <a:solidFill>
                  <a:srgbClr val="E6E7E9"/>
                </a:solidFill>
                <a:latin typeface="Times New Roman" panose="02020603050405020304" charset="0"/>
                <a:cs typeface="Times New Roman" panose="02020603050405020304" charset="0"/>
              </a:endParaRPr>
            </a:p>
          </p:txBody>
        </p:sp>
        <p:sp>
          <p:nvSpPr>
            <p:cNvPr id="107" name="TextBox 106"/>
            <p:cNvSpPr txBox="1"/>
            <p:nvPr/>
          </p:nvSpPr>
          <p:spPr>
            <a:xfrm>
              <a:off x="1855792" y="2801341"/>
              <a:ext cx="894432" cy="1014730"/>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endParaRPr lang="en-US" sz="6000" b="1" dirty="0">
                <a:solidFill>
                  <a:srgbClr val="E6E7E9"/>
                </a:solidFill>
                <a:latin typeface="Tw Cen MT" panose="020B0602020104020603" pitchFamily="34" charset="0"/>
              </a:endParaRPr>
            </a:p>
          </p:txBody>
        </p:sp>
      </p:grpSp>
      <p:sp>
        <p:nvSpPr>
          <p:cNvPr id="108" name="Freeform: Shape 107"/>
          <p:cNvSpPr/>
          <p:nvPr/>
        </p:nvSpPr>
        <p:spPr>
          <a:xfrm flipV="1">
            <a:off x="3089981"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p:cNvSpPr/>
          <p:nvPr/>
        </p:nvSpPr>
        <p:spPr>
          <a:xfrm flipV="1">
            <a:off x="5586223"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flipV="1">
            <a:off x="8083100"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p:cNvGrpSpPr/>
          <p:nvPr/>
        </p:nvGrpSpPr>
        <p:grpSpPr>
          <a:xfrm>
            <a:off x="3083677" y="3146196"/>
            <a:ext cx="1598567" cy="1262520"/>
            <a:chOff x="1488849" y="3837442"/>
            <a:chExt cx="1598567" cy="1262520"/>
          </a:xfrm>
        </p:grpSpPr>
        <p:sp>
          <p:nvSpPr>
            <p:cNvPr id="115" name="TextBox 114"/>
            <p:cNvSpPr txBox="1"/>
            <p:nvPr/>
          </p:nvSpPr>
          <p:spPr>
            <a:xfrm>
              <a:off x="1495834" y="3837442"/>
              <a:ext cx="1591582" cy="368300"/>
            </a:xfrm>
            <a:prstGeom prst="rect">
              <a:avLst/>
            </a:prstGeom>
            <a:noFill/>
          </p:spPr>
          <p:txBody>
            <a:bodyPr wrap="square" rtlCol="0">
              <a:spAutoFit/>
            </a:bodyPr>
            <a:lstStyle/>
            <a:p>
              <a:pPr algn="ctr"/>
              <a:r>
                <a:rPr lang="en-US" b="1" dirty="0">
                  <a:solidFill>
                    <a:srgbClr val="FF5969"/>
                  </a:solidFill>
                  <a:latin typeface="Tw Cen MT" panose="020B0602020104020603" pitchFamily="34" charset="0"/>
                </a:rPr>
                <a:t>Tên SP</a:t>
              </a:r>
              <a:endParaRPr lang="en-US" b="1" dirty="0">
                <a:solidFill>
                  <a:srgbClr val="FF5969"/>
                </a:solidFill>
                <a:latin typeface="Tw Cen MT" panose="020B0602020104020603" pitchFamily="34" charset="0"/>
              </a:endParaRPr>
            </a:p>
          </p:txBody>
        </p:sp>
        <p:sp>
          <p:nvSpPr>
            <p:cNvPr id="116" name="TextBox 115"/>
            <p:cNvSpPr txBox="1"/>
            <p:nvPr/>
          </p:nvSpPr>
          <p:spPr>
            <a:xfrm>
              <a:off x="1488849" y="4146827"/>
              <a:ext cx="1591582" cy="953135"/>
            </a:xfrm>
            <a:prstGeom prst="rect">
              <a:avLst/>
            </a:prstGeom>
            <a:noFill/>
          </p:spPr>
          <p:txBody>
            <a:bodyPr wrap="square" rtlCol="0">
              <a:spAutoFit/>
            </a:bodyPr>
            <a:lstStyle/>
            <a:p>
              <a:pPr algn="ctr"/>
              <a:r>
                <a:rPr lang="en-US" sz="1400" b="1" dirty="0">
                  <a:solidFill>
                    <a:srgbClr val="FF0000"/>
                  </a:solidFill>
                  <a:latin typeface="Tw Cen MT" panose="020B0602020104020603" pitchFamily="34" charset="0"/>
                  <a:cs typeface="Tw Cen MT" panose="020B0602020104020603" pitchFamily="34" charset="0"/>
                </a:rPr>
                <a:t>Các thành phần cấu tạo của Hackthon trong Nhóm</a:t>
              </a:r>
              <a:endParaRPr lang="en-US" sz="1400" b="1" dirty="0">
                <a:solidFill>
                  <a:srgbClr val="FF0000"/>
                </a:solidFill>
                <a:latin typeface="Tw Cen MT" panose="020B0602020104020603" pitchFamily="34" charset="0"/>
                <a:cs typeface="Tw Cen MT" panose="020B0602020104020603" pitchFamily="34" charset="0"/>
              </a:endParaRPr>
            </a:p>
          </p:txBody>
        </p:sp>
      </p:grpSp>
      <p:grpSp>
        <p:nvGrpSpPr>
          <p:cNvPr id="117" name="Group 116"/>
          <p:cNvGrpSpPr/>
          <p:nvPr/>
        </p:nvGrpSpPr>
        <p:grpSpPr>
          <a:xfrm>
            <a:off x="5585837" y="3146196"/>
            <a:ext cx="1603012" cy="1198880"/>
            <a:chOff x="3991009" y="3837442"/>
            <a:chExt cx="1603012" cy="1198880"/>
          </a:xfrm>
        </p:grpSpPr>
        <p:sp>
          <p:nvSpPr>
            <p:cNvPr id="118" name="TextBox 117"/>
            <p:cNvSpPr txBox="1"/>
            <p:nvPr/>
          </p:nvSpPr>
          <p:spPr>
            <a:xfrm>
              <a:off x="4002439" y="3837442"/>
              <a:ext cx="1591582" cy="1198880"/>
            </a:xfrm>
            <a:prstGeom prst="rect">
              <a:avLst/>
            </a:prstGeom>
            <a:noFill/>
          </p:spPr>
          <p:txBody>
            <a:bodyPr wrap="square" rtlCol="0">
              <a:spAutoFit/>
            </a:bodyPr>
            <a:lstStyle/>
            <a:p>
              <a:pPr algn="ctr"/>
              <a:r>
                <a:rPr lang="en-US" b="1" dirty="0">
                  <a:solidFill>
                    <a:srgbClr val="52CBBE"/>
                  </a:solidFill>
                  <a:latin typeface="Tw Cen MT" panose="020B0602020104020603" pitchFamily="34" charset="0"/>
                </a:rPr>
                <a:t>Demo về cách đi rừng bằng robot giao hàng</a:t>
              </a:r>
              <a:endParaRPr lang="en-US" b="1" dirty="0">
                <a:solidFill>
                  <a:srgbClr val="52CBBE"/>
                </a:solidFill>
                <a:latin typeface="Tw Cen MT" panose="020B0602020104020603" pitchFamily="34" charset="0"/>
              </a:endParaRPr>
            </a:p>
          </p:txBody>
        </p:sp>
        <p:sp>
          <p:nvSpPr>
            <p:cNvPr id="119" name="TextBox 118"/>
            <p:cNvSpPr txBox="1"/>
            <p:nvPr/>
          </p:nvSpPr>
          <p:spPr>
            <a:xfrm>
              <a:off x="3991009" y="4146827"/>
              <a:ext cx="1591582" cy="306705"/>
            </a:xfrm>
            <a:prstGeom prst="rect">
              <a:avLst/>
            </a:prstGeom>
            <a:noFill/>
          </p:spPr>
          <p:txBody>
            <a:bodyPr wrap="square" rtlCol="0">
              <a:spAutoFit/>
            </a:bodyPr>
            <a:lstStyle/>
            <a:p>
              <a:pPr algn="ctr"/>
              <a:endParaRPr lang="en-US" sz="1400" b="1" dirty="0">
                <a:solidFill>
                  <a:srgbClr val="A6A6A6"/>
                </a:solidFill>
                <a:latin typeface="Tw Cen MT" panose="020B0602020104020603" pitchFamily="34" charset="0"/>
              </a:endParaRPr>
            </a:p>
          </p:txBody>
        </p:sp>
      </p:grpSp>
      <p:grpSp>
        <p:nvGrpSpPr>
          <p:cNvPr id="120" name="Group 119"/>
          <p:cNvGrpSpPr/>
          <p:nvPr/>
        </p:nvGrpSpPr>
        <p:grpSpPr>
          <a:xfrm>
            <a:off x="7976420" y="3424961"/>
            <a:ext cx="1705247" cy="920255"/>
            <a:chOff x="6381592" y="4116207"/>
            <a:chExt cx="1705247" cy="920255"/>
          </a:xfrm>
        </p:grpSpPr>
        <p:sp>
          <p:nvSpPr>
            <p:cNvPr id="121" name="TextBox 120"/>
            <p:cNvSpPr txBox="1"/>
            <p:nvPr/>
          </p:nvSpPr>
          <p:spPr>
            <a:xfrm>
              <a:off x="6495257" y="4116207"/>
              <a:ext cx="1591582" cy="368300"/>
            </a:xfrm>
            <a:prstGeom prst="rect">
              <a:avLst/>
            </a:prstGeom>
            <a:noFill/>
          </p:spPr>
          <p:txBody>
            <a:bodyPr wrap="square" rtlCol="0">
              <a:spAutoFit/>
            </a:bodyPr>
            <a:lstStyle/>
            <a:p>
              <a:pPr algn="ctr"/>
              <a:r>
                <a:rPr lang="en-US" b="1" dirty="0">
                  <a:solidFill>
                    <a:srgbClr val="FEC630"/>
                  </a:solidFill>
                  <a:latin typeface="Tw Cen MT" panose="020B0602020104020603" pitchFamily="34" charset="0"/>
                </a:rPr>
                <a:t>Q&amp;A</a:t>
              </a:r>
              <a:endParaRPr lang="en-US" b="1" dirty="0">
                <a:solidFill>
                  <a:srgbClr val="FEC630"/>
                </a:solidFill>
                <a:latin typeface="Tw Cen MT" panose="020B0602020104020603" pitchFamily="34" charset="0"/>
              </a:endParaRPr>
            </a:p>
          </p:txBody>
        </p:sp>
        <p:sp>
          <p:nvSpPr>
            <p:cNvPr id="122" name="TextBox 121"/>
            <p:cNvSpPr txBox="1"/>
            <p:nvPr/>
          </p:nvSpPr>
          <p:spPr>
            <a:xfrm>
              <a:off x="6381592" y="4729757"/>
              <a:ext cx="1591582" cy="306705"/>
            </a:xfrm>
            <a:prstGeom prst="rect">
              <a:avLst/>
            </a:prstGeom>
            <a:noFill/>
          </p:spPr>
          <p:txBody>
            <a:bodyPr wrap="square" rtlCol="0">
              <a:spAutoFit/>
            </a:bodyPr>
            <a:lstStyle/>
            <a:p>
              <a:pPr algn="ctr"/>
              <a:endParaRPr lang="en-US" sz="1400" b="1" dirty="0">
                <a:solidFill>
                  <a:srgbClr val="A6A6A6"/>
                </a:solidFill>
                <a:latin typeface="Tw Cen MT" panose="020B0602020104020603" pitchFamily="34" charset="0"/>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024" y="4408944"/>
            <a:ext cx="894354" cy="89435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267" y="4503646"/>
            <a:ext cx="897858" cy="89785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2319" y="4503559"/>
            <a:ext cx="907482" cy="907480"/>
          </a:xfrm>
          <a:prstGeom prst="rect">
            <a:avLst/>
          </a:prstGeom>
        </p:spPr>
      </p:pic>
      <p:sp>
        <p:nvSpPr>
          <p:cNvPr id="2" name="Text Box 1"/>
          <p:cNvSpPr txBox="1"/>
          <p:nvPr/>
        </p:nvSpPr>
        <p:spPr>
          <a:xfrm>
            <a:off x="8931910" y="6391275"/>
            <a:ext cx="2392680" cy="368300"/>
          </a:xfrm>
          <a:prstGeom prst="rect">
            <a:avLst/>
          </a:prstGeom>
          <a:noFill/>
        </p:spPr>
        <p:txBody>
          <a:bodyPr wrap="none" rtlCol="0" anchor="t">
            <a:spAutoFit/>
          </a:bodyPr>
          <a:p>
            <a:pPr algn="ctr"/>
            <a:r>
              <a:rPr lang="en-US" dirty="0">
                <a:solidFill>
                  <a:srgbClr val="52CBBE"/>
                </a:solidFill>
                <a:latin typeface="Times New Roman" panose="02020603050405020304" charset="0"/>
                <a:cs typeface="Times New Roman" panose="02020603050405020304" charset="0"/>
                <a:sym typeface="+mn-ea"/>
              </a:rPr>
              <a:t>Developer Student Club </a:t>
            </a:r>
            <a:endParaRPr lang="en-US"/>
          </a:p>
        </p:txBody>
      </p:sp>
      <p:pic>
        <p:nvPicPr>
          <p:cNvPr id="15" name="Picture 14"/>
          <p:cNvPicPr>
            <a:picLocks noChangeAspect="1"/>
          </p:cNvPicPr>
          <p:nvPr/>
        </p:nvPicPr>
        <p:blipFill>
          <a:blip r:embed="rId5"/>
          <a:stretch>
            <a:fillRect/>
          </a:stretch>
        </p:blipFill>
        <p:spPr>
          <a:xfrm>
            <a:off x="8593455" y="6391275"/>
            <a:ext cx="338455" cy="368300"/>
          </a:xfrm>
          <a:prstGeom prst="ellipse">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anim calcmode="lin" valueType="num">
                                      <p:cBhvr>
                                        <p:cTn id="8" dur="500" fill="hold"/>
                                        <p:tgtEl>
                                          <p:spTgt spid="108"/>
                                        </p:tgtEl>
                                        <p:attrNameLst>
                                          <p:attrName>ppt_x</p:attrName>
                                        </p:attrNameLst>
                                      </p:cBhvr>
                                      <p:tavLst>
                                        <p:tav tm="0">
                                          <p:val>
                                            <p:strVal val="#ppt_x"/>
                                          </p:val>
                                        </p:tav>
                                        <p:tav tm="100000">
                                          <p:val>
                                            <p:strVal val="#ppt_x"/>
                                          </p:val>
                                        </p:tav>
                                      </p:tavLst>
                                    </p:anim>
                                    <p:anim calcmode="lin" valueType="num">
                                      <p:cBhvr>
                                        <p:cTn id="9" dur="500" fill="hold"/>
                                        <p:tgtEl>
                                          <p:spTgt spid="10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anim calcmode="lin" valueType="num">
                                      <p:cBhvr>
                                        <p:cTn id="14" dur="500" fill="hold"/>
                                        <p:tgtEl>
                                          <p:spTgt spid="104"/>
                                        </p:tgtEl>
                                        <p:attrNameLst>
                                          <p:attrName>ppt_x</p:attrName>
                                        </p:attrNameLst>
                                      </p:cBhvr>
                                      <p:tavLst>
                                        <p:tav tm="0">
                                          <p:val>
                                            <p:strVal val="#ppt_x"/>
                                          </p:val>
                                        </p:tav>
                                        <p:tav tm="100000">
                                          <p:val>
                                            <p:strVal val="#ppt_x"/>
                                          </p:val>
                                        </p:tav>
                                      </p:tavLst>
                                    </p:anim>
                                    <p:anim calcmode="lin" valueType="num">
                                      <p:cBhvr>
                                        <p:cTn id="15" dur="500" fill="hold"/>
                                        <p:tgtEl>
                                          <p:spTgt spid="10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500" fill="hold"/>
                                        <p:tgtEl>
                                          <p:spTgt spid="114"/>
                                        </p:tgtEl>
                                        <p:attrNameLst>
                                          <p:attrName>ppt_w</p:attrName>
                                        </p:attrNameLst>
                                      </p:cBhvr>
                                      <p:tavLst>
                                        <p:tav tm="0">
                                          <p:val>
                                            <p:fltVal val="0"/>
                                          </p:val>
                                        </p:tav>
                                        <p:tav tm="100000">
                                          <p:val>
                                            <p:strVal val="#ppt_w"/>
                                          </p:val>
                                        </p:tav>
                                      </p:tavLst>
                                    </p:anim>
                                    <p:anim calcmode="lin" valueType="num">
                                      <p:cBhvr>
                                        <p:cTn id="20" dur="500" fill="hold"/>
                                        <p:tgtEl>
                                          <p:spTgt spid="114"/>
                                        </p:tgtEl>
                                        <p:attrNameLst>
                                          <p:attrName>ppt_h</p:attrName>
                                        </p:attrNameLst>
                                      </p:cBhvr>
                                      <p:tavLst>
                                        <p:tav tm="0">
                                          <p:val>
                                            <p:fltVal val="0"/>
                                          </p:val>
                                        </p:tav>
                                        <p:tav tm="100000">
                                          <p:val>
                                            <p:strVal val="#ppt_h"/>
                                          </p:val>
                                        </p:tav>
                                      </p:tavLst>
                                    </p:anim>
                                    <p:animEffect transition="in" filter="fade">
                                      <p:cBhvr>
                                        <p:cTn id="21" dur="500"/>
                                        <p:tgtEl>
                                          <p:spTgt spid="114"/>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anim calcmode="lin" valueType="num">
                                      <p:cBhvr>
                                        <p:cTn id="31" dur="500" fill="hold"/>
                                        <p:tgtEl>
                                          <p:spTgt spid="109"/>
                                        </p:tgtEl>
                                        <p:attrNameLst>
                                          <p:attrName>ppt_x</p:attrName>
                                        </p:attrNameLst>
                                      </p:cBhvr>
                                      <p:tavLst>
                                        <p:tav tm="0">
                                          <p:val>
                                            <p:strVal val="#ppt_x"/>
                                          </p:val>
                                        </p:tav>
                                        <p:tav tm="100000">
                                          <p:val>
                                            <p:strVal val="#ppt_x"/>
                                          </p:val>
                                        </p:tav>
                                      </p:tavLst>
                                    </p:anim>
                                    <p:anim calcmode="lin" valueType="num">
                                      <p:cBhvr>
                                        <p:cTn id="32" dur="500" fill="hold"/>
                                        <p:tgtEl>
                                          <p:spTgt spid="10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anim calcmode="lin" valueType="num">
                                      <p:cBhvr>
                                        <p:cTn id="37" dur="500" fill="hold"/>
                                        <p:tgtEl>
                                          <p:spTgt spid="100"/>
                                        </p:tgtEl>
                                        <p:attrNameLst>
                                          <p:attrName>ppt_x</p:attrName>
                                        </p:attrNameLst>
                                      </p:cBhvr>
                                      <p:tavLst>
                                        <p:tav tm="0">
                                          <p:val>
                                            <p:strVal val="#ppt_x"/>
                                          </p:val>
                                        </p:tav>
                                        <p:tav tm="100000">
                                          <p:val>
                                            <p:strVal val="#ppt_x"/>
                                          </p:val>
                                        </p:tav>
                                      </p:tavLst>
                                    </p:anim>
                                    <p:anim calcmode="lin" valueType="num">
                                      <p:cBhvr>
                                        <p:cTn id="38" dur="500" fill="hold"/>
                                        <p:tgtEl>
                                          <p:spTgt spid="100"/>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p:cTn id="42" dur="500" fill="hold"/>
                                        <p:tgtEl>
                                          <p:spTgt spid="117"/>
                                        </p:tgtEl>
                                        <p:attrNameLst>
                                          <p:attrName>ppt_w</p:attrName>
                                        </p:attrNameLst>
                                      </p:cBhvr>
                                      <p:tavLst>
                                        <p:tav tm="0">
                                          <p:val>
                                            <p:fltVal val="0"/>
                                          </p:val>
                                        </p:tav>
                                        <p:tav tm="100000">
                                          <p:val>
                                            <p:strVal val="#ppt_w"/>
                                          </p:val>
                                        </p:tav>
                                      </p:tavLst>
                                    </p:anim>
                                    <p:anim calcmode="lin" valueType="num">
                                      <p:cBhvr>
                                        <p:cTn id="43" dur="500" fill="hold"/>
                                        <p:tgtEl>
                                          <p:spTgt spid="117"/>
                                        </p:tgtEl>
                                        <p:attrNameLst>
                                          <p:attrName>ppt_h</p:attrName>
                                        </p:attrNameLst>
                                      </p:cBhvr>
                                      <p:tavLst>
                                        <p:tav tm="0">
                                          <p:val>
                                            <p:fltVal val="0"/>
                                          </p:val>
                                        </p:tav>
                                        <p:tav tm="100000">
                                          <p:val>
                                            <p:strVal val="#ppt_h"/>
                                          </p:val>
                                        </p:tav>
                                      </p:tavLst>
                                    </p:anim>
                                    <p:animEffect transition="in" filter="fade">
                                      <p:cBhvr>
                                        <p:cTn id="44" dur="500"/>
                                        <p:tgtEl>
                                          <p:spTgt spid="117"/>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110"/>
                                        </p:tgtEl>
                                        <p:attrNameLst>
                                          <p:attrName>style.visibility</p:attrName>
                                        </p:attrNameLst>
                                      </p:cBhvr>
                                      <p:to>
                                        <p:strVal val="visible"/>
                                      </p:to>
                                    </p:set>
                                    <p:animEffect transition="in" filter="fade">
                                      <p:cBhvr>
                                        <p:cTn id="53" dur="500"/>
                                        <p:tgtEl>
                                          <p:spTgt spid="110"/>
                                        </p:tgtEl>
                                      </p:cBhvr>
                                    </p:animEffect>
                                    <p:anim calcmode="lin" valueType="num">
                                      <p:cBhvr>
                                        <p:cTn id="54" dur="500" fill="hold"/>
                                        <p:tgtEl>
                                          <p:spTgt spid="110"/>
                                        </p:tgtEl>
                                        <p:attrNameLst>
                                          <p:attrName>ppt_x</p:attrName>
                                        </p:attrNameLst>
                                      </p:cBhvr>
                                      <p:tavLst>
                                        <p:tav tm="0">
                                          <p:val>
                                            <p:strVal val="#ppt_x"/>
                                          </p:val>
                                        </p:tav>
                                        <p:tav tm="100000">
                                          <p:val>
                                            <p:strVal val="#ppt_x"/>
                                          </p:val>
                                        </p:tav>
                                      </p:tavLst>
                                    </p:anim>
                                    <p:anim calcmode="lin" valueType="num">
                                      <p:cBhvr>
                                        <p:cTn id="55" dur="500" fill="hold"/>
                                        <p:tgtEl>
                                          <p:spTgt spid="110"/>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500"/>
                                        <p:tgtEl>
                                          <p:spTgt spid="96"/>
                                        </p:tgtEl>
                                      </p:cBhvr>
                                    </p:animEffect>
                                    <p:anim calcmode="lin" valueType="num">
                                      <p:cBhvr>
                                        <p:cTn id="60" dur="500" fill="hold"/>
                                        <p:tgtEl>
                                          <p:spTgt spid="96"/>
                                        </p:tgtEl>
                                        <p:attrNameLst>
                                          <p:attrName>ppt_x</p:attrName>
                                        </p:attrNameLst>
                                      </p:cBhvr>
                                      <p:tavLst>
                                        <p:tav tm="0">
                                          <p:val>
                                            <p:strVal val="#ppt_x"/>
                                          </p:val>
                                        </p:tav>
                                        <p:tav tm="100000">
                                          <p:val>
                                            <p:strVal val="#ppt_x"/>
                                          </p:val>
                                        </p:tav>
                                      </p:tavLst>
                                    </p:anim>
                                    <p:anim calcmode="lin" valueType="num">
                                      <p:cBhvr>
                                        <p:cTn id="61" dur="500" fill="hold"/>
                                        <p:tgtEl>
                                          <p:spTgt spid="96"/>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120"/>
                                        </p:tgtEl>
                                        <p:attrNameLst>
                                          <p:attrName>style.visibility</p:attrName>
                                        </p:attrNameLst>
                                      </p:cBhvr>
                                      <p:to>
                                        <p:strVal val="visible"/>
                                      </p:to>
                                    </p:set>
                                    <p:anim calcmode="lin" valueType="num">
                                      <p:cBhvr>
                                        <p:cTn id="65" dur="500" fill="hold"/>
                                        <p:tgtEl>
                                          <p:spTgt spid="120"/>
                                        </p:tgtEl>
                                        <p:attrNameLst>
                                          <p:attrName>ppt_w</p:attrName>
                                        </p:attrNameLst>
                                      </p:cBhvr>
                                      <p:tavLst>
                                        <p:tav tm="0">
                                          <p:val>
                                            <p:fltVal val="0"/>
                                          </p:val>
                                        </p:tav>
                                        <p:tav tm="100000">
                                          <p:val>
                                            <p:strVal val="#ppt_w"/>
                                          </p:val>
                                        </p:tav>
                                      </p:tavLst>
                                    </p:anim>
                                    <p:anim calcmode="lin" valueType="num">
                                      <p:cBhvr>
                                        <p:cTn id="66" dur="500" fill="hold"/>
                                        <p:tgtEl>
                                          <p:spTgt spid="120"/>
                                        </p:tgtEl>
                                        <p:attrNameLst>
                                          <p:attrName>ppt_h</p:attrName>
                                        </p:attrNameLst>
                                      </p:cBhvr>
                                      <p:tavLst>
                                        <p:tav tm="0">
                                          <p:val>
                                            <p:fltVal val="0"/>
                                          </p:val>
                                        </p:tav>
                                        <p:tav tm="100000">
                                          <p:val>
                                            <p:strVal val="#ppt_h"/>
                                          </p:val>
                                        </p:tav>
                                      </p:tavLst>
                                    </p:anim>
                                    <p:animEffect transition="in" filter="fade">
                                      <p:cBhvr>
                                        <p:cTn id="67" dur="500"/>
                                        <p:tgtEl>
                                          <p:spTgt spid="120"/>
                                        </p:tgtEl>
                                      </p:cBhvr>
                                    </p:animEffect>
                                  </p:childTnLst>
                                </p:cTn>
                              </p:par>
                              <p:par>
                                <p:cTn id="68" presetID="53" presetClass="entr" presetSubtype="16"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500" fill="hold"/>
                                        <p:tgtEl>
                                          <p:spTgt spid="9"/>
                                        </p:tgtEl>
                                        <p:attrNameLst>
                                          <p:attrName>ppt_w</p:attrName>
                                        </p:attrNameLst>
                                      </p:cBhvr>
                                      <p:tavLst>
                                        <p:tav tm="0">
                                          <p:val>
                                            <p:fltVal val="0"/>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ldLvl="0" animBg="1"/>
      <p:bldP spid="109" grpId="0" bldLvl="0" animBg="1"/>
      <p:bldP spid="1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290920" y="0"/>
            <a:ext cx="12482920" cy="6858000"/>
            <a:chOff x="-290920" y="0"/>
            <a:chExt cx="12482920" cy="6858000"/>
          </a:xfrm>
        </p:grpSpPr>
        <p:sp>
          <p:nvSpPr>
            <p:cNvPr id="51" name="Rectangle 50"/>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endParaRPr lang="en-US" sz="3600" b="1" dirty="0">
                <a:solidFill>
                  <a:srgbClr val="F0EEF0"/>
                </a:solidFill>
                <a:latin typeface="Tw Cen MT" panose="020B0602020104020603" pitchFamily="34" charset="0"/>
              </a:endParaRPr>
            </a:p>
          </p:txBody>
        </p:sp>
        <p:pic>
          <p:nvPicPr>
            <p:cNvPr id="54" name="Picture 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p:cNvGrpSpPr/>
          <p:nvPr/>
        </p:nvGrpSpPr>
        <p:grpSpPr>
          <a:xfrm>
            <a:off x="226788" y="-2"/>
            <a:ext cx="11447503" cy="6858000"/>
            <a:chOff x="213096" y="0"/>
            <a:chExt cx="11447503" cy="6858000"/>
          </a:xfrm>
        </p:grpSpPr>
        <p:sp>
          <p:nvSpPr>
            <p:cNvPr id="56" name="Rectangle 55"/>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endParaRPr lang="en-US" sz="3600" b="1" dirty="0">
                <a:solidFill>
                  <a:srgbClr val="F0EEF0"/>
                </a:solidFill>
                <a:latin typeface="Tw Cen MT" panose="020B0602020104020603" pitchFamily="34" charset="0"/>
              </a:endParaRPr>
            </a:p>
          </p:txBody>
        </p:sp>
        <p:pic>
          <p:nvPicPr>
            <p:cNvPr id="59" name="Picture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p:cNvGrpSpPr/>
          <p:nvPr/>
        </p:nvGrpSpPr>
        <p:grpSpPr>
          <a:xfrm>
            <a:off x="1184133" y="0"/>
            <a:ext cx="9961092" cy="6858000"/>
            <a:chOff x="491575" y="0"/>
            <a:chExt cx="9961092" cy="6858000"/>
          </a:xfrm>
        </p:grpSpPr>
        <p:sp>
          <p:nvSpPr>
            <p:cNvPr id="61" name="Rectangle 60"/>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endParaRPr lang="en-US" sz="3600" b="1" dirty="0">
                <a:solidFill>
                  <a:srgbClr val="F0EEF0"/>
                </a:solidFill>
                <a:latin typeface="Tw Cen MT" panose="020B0602020104020603" pitchFamily="34" charset="0"/>
              </a:endParaRPr>
            </a:p>
          </p:txBody>
        </p:sp>
        <p:pic>
          <p:nvPicPr>
            <p:cNvPr id="64" name="Picture 6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p:cNvGrpSpPr/>
          <p:nvPr/>
        </p:nvGrpSpPr>
        <p:grpSpPr>
          <a:xfrm>
            <a:off x="-7985197" y="0"/>
            <a:ext cx="9574094" cy="6858000"/>
            <a:chOff x="491575" y="0"/>
            <a:chExt cx="9574094" cy="6858000"/>
          </a:xfrm>
        </p:grpSpPr>
        <p:sp>
          <p:nvSpPr>
            <p:cNvPr id="66" name="Rectangle 65"/>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endParaRPr lang="en-US" sz="3600" b="1" dirty="0">
                <a:solidFill>
                  <a:srgbClr val="F0EEF0"/>
                </a:solidFill>
                <a:latin typeface="Tw Cen MT" panose="020B0602020104020603" pitchFamily="34" charset="0"/>
              </a:endParaRPr>
            </a:p>
          </p:txBody>
        </p:sp>
        <p:pic>
          <p:nvPicPr>
            <p:cNvPr id="69" name="Picture 6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7638543" y="-1"/>
            <a:ext cx="8692332" cy="6858000"/>
            <a:chOff x="718505" y="-1"/>
            <a:chExt cx="8692332" cy="6858000"/>
          </a:xfrm>
        </p:grpSpPr>
        <p:sp>
          <p:nvSpPr>
            <p:cNvPr id="72" name="Rectangle 71"/>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endParaRPr lang="en-US" sz="3600" b="1" dirty="0">
                <a:solidFill>
                  <a:srgbClr val="F0EEF0"/>
                </a:solidFill>
                <a:latin typeface="Tw Cen MT" panose="020B0602020104020603" pitchFamily="34" charset="0"/>
              </a:endParaRPr>
            </a:p>
          </p:txBody>
        </p:sp>
        <p:pic>
          <p:nvPicPr>
            <p:cNvPr id="75" name="Picture 7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p:cNvGrpSpPr/>
          <p:nvPr/>
        </p:nvGrpSpPr>
        <p:grpSpPr>
          <a:xfrm>
            <a:off x="-9408417" y="-636"/>
            <a:ext cx="9927504" cy="6858000"/>
            <a:chOff x="-9337032" y="-1"/>
            <a:chExt cx="9927504" cy="6858000"/>
          </a:xfrm>
        </p:grpSpPr>
        <p:sp>
          <p:nvSpPr>
            <p:cNvPr id="77" name="Rectangle 76"/>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endParaRPr lang="en-US" sz="3600" b="1" dirty="0">
                <a:solidFill>
                  <a:srgbClr val="F0EEF0"/>
                </a:solidFill>
                <a:latin typeface="Tw Cen MT" panose="020B0602020104020603" pitchFamily="34" charset="0"/>
              </a:endParaRPr>
            </a:p>
          </p:txBody>
        </p:sp>
        <p:pic>
          <p:nvPicPr>
            <p:cNvPr id="80" name="Picture 7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96" name="Straight Connector 95"/>
          <p:cNvCxnSpPr/>
          <p:nvPr/>
        </p:nvCxnSpPr>
        <p:spPr>
          <a:xfrm>
            <a:off x="3850016"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3638922" y="3517706"/>
            <a:ext cx="211094" cy="211094"/>
            <a:chOff x="1677812" y="4248152"/>
            <a:chExt cx="211094" cy="211094"/>
          </a:xfrm>
        </p:grpSpPr>
        <p:sp>
          <p:nvSpPr>
            <p:cNvPr id="98" name="Oval 97"/>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p:cNvCxnSpPr/>
          <p:nvPr/>
        </p:nvCxnSpPr>
        <p:spPr>
          <a:xfrm>
            <a:off x="5997735"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816929" y="3517706"/>
            <a:ext cx="211094" cy="211094"/>
            <a:chOff x="3855819" y="4248152"/>
            <a:chExt cx="211094" cy="211094"/>
          </a:xfrm>
        </p:grpSpPr>
        <p:sp>
          <p:nvSpPr>
            <p:cNvPr id="102" name="Oval 101"/>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7934360" y="3517706"/>
            <a:ext cx="211094" cy="211094"/>
            <a:chOff x="5973250" y="4248152"/>
            <a:chExt cx="211094" cy="211094"/>
          </a:xfrm>
        </p:grpSpPr>
        <p:sp>
          <p:nvSpPr>
            <p:cNvPr id="105" name="Oval 104"/>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2594536" y="4142156"/>
            <a:ext cx="2289049" cy="547247"/>
            <a:chOff x="1514240" y="4816886"/>
            <a:chExt cx="2289049" cy="547247"/>
          </a:xfrm>
        </p:grpSpPr>
        <p:sp>
          <p:nvSpPr>
            <p:cNvPr id="108" name="TextBox 107"/>
            <p:cNvSpPr txBox="1"/>
            <p:nvPr/>
          </p:nvSpPr>
          <p:spPr>
            <a:xfrm>
              <a:off x="1514240" y="4816886"/>
              <a:ext cx="2289049" cy="368300"/>
            </a:xfrm>
            <a:prstGeom prst="rect">
              <a:avLst/>
            </a:prstGeom>
            <a:noFill/>
          </p:spPr>
          <p:txBody>
            <a:bodyPr wrap="square" rtlCol="0">
              <a:spAutoFit/>
            </a:bodyPr>
            <a:lstStyle/>
            <a:p>
              <a:pPr algn="ctr"/>
              <a:endParaRPr lang="en-US" b="1" dirty="0">
                <a:solidFill>
                  <a:schemeClr val="tx1">
                    <a:lumMod val="75000"/>
                    <a:lumOff val="25000"/>
                  </a:schemeClr>
                </a:solidFill>
                <a:latin typeface="Tw Cen MT" panose="020B0602020104020603" pitchFamily="34" charset="0"/>
              </a:endParaRPr>
            </a:p>
          </p:txBody>
        </p:sp>
        <p:sp>
          <p:nvSpPr>
            <p:cNvPr id="109" name="TextBox 108"/>
            <p:cNvSpPr txBox="1"/>
            <p:nvPr/>
          </p:nvSpPr>
          <p:spPr>
            <a:xfrm>
              <a:off x="1733898" y="5088543"/>
              <a:ext cx="1849733" cy="275590"/>
            </a:xfrm>
            <a:prstGeom prst="rect">
              <a:avLst/>
            </a:prstGeom>
            <a:noFill/>
          </p:spPr>
          <p:txBody>
            <a:bodyPr wrap="square" rtlCol="0">
              <a:spAutoFit/>
            </a:bodyPr>
            <a:lstStyle/>
            <a:p>
              <a:pPr algn="ctr"/>
              <a:endParaRPr lang="en-US" sz="1200" dirty="0">
                <a:solidFill>
                  <a:schemeClr val="tx1">
                    <a:lumMod val="75000"/>
                    <a:lumOff val="25000"/>
                  </a:schemeClr>
                </a:solidFill>
                <a:latin typeface="Tw Cen MT" panose="020B0602020104020603" pitchFamily="34" charset="0"/>
              </a:endParaRPr>
            </a:p>
          </p:txBody>
        </p:sp>
      </p:grpSp>
      <p:sp>
        <p:nvSpPr>
          <p:cNvPr id="110" name="TextBox 109"/>
          <p:cNvSpPr txBox="1"/>
          <p:nvPr/>
        </p:nvSpPr>
        <p:spPr>
          <a:xfrm>
            <a:off x="2594536" y="3709155"/>
            <a:ext cx="2289049" cy="1568450"/>
          </a:xfrm>
          <a:prstGeom prst="rect">
            <a:avLst/>
          </a:prstGeom>
          <a:noFill/>
        </p:spPr>
        <p:txBody>
          <a:bodyPr wrap="square" rtlCol="0">
            <a:spAutoFit/>
          </a:bodyPr>
          <a:lstStyle/>
          <a:p>
            <a:pPr indent="0" algn="ctr">
              <a:buNone/>
            </a:pPr>
            <a:r>
              <a:rPr lang="en-US" sz="1600" b="1" dirty="0">
                <a:solidFill>
                  <a:srgbClr val="FF5969"/>
                </a:solidFill>
                <a:latin typeface="Times New Roman" panose="02020603050405020304" charset="0"/>
                <a:cs typeface="Times New Roman" panose="02020603050405020304" charset="0"/>
              </a:rPr>
              <a:t>15/1/2021</a:t>
            </a:r>
            <a:endParaRPr lang="en-US" sz="1600" b="1" dirty="0">
              <a:solidFill>
                <a:srgbClr val="FF5969"/>
              </a:solidFill>
              <a:latin typeface="Times New Roman" panose="02020603050405020304" charset="0"/>
              <a:cs typeface="Times New Roman" panose="02020603050405020304" charset="0"/>
            </a:endParaRPr>
          </a:p>
          <a:p>
            <a:pPr indent="0" algn="ctr">
              <a:buNone/>
            </a:pPr>
            <a:r>
              <a:rPr lang="en-US" sz="1600" b="1" dirty="0">
                <a:solidFill>
                  <a:srgbClr val="FF5969"/>
                </a:solidFill>
                <a:latin typeface="Times New Roman" panose="02020603050405020304" charset="0"/>
                <a:cs typeface="Times New Roman" panose="02020603050405020304" charset="0"/>
              </a:rPr>
              <a:t>18:00 nhận đề tài</a:t>
            </a:r>
            <a:endParaRPr lang="en-US" sz="1600" b="1" dirty="0">
              <a:solidFill>
                <a:srgbClr val="FF5969"/>
              </a:solidFill>
              <a:latin typeface="Times New Roman" panose="02020603050405020304" charset="0"/>
              <a:cs typeface="Times New Roman" panose="02020603050405020304" charset="0"/>
            </a:endParaRPr>
          </a:p>
          <a:p>
            <a:pPr indent="0" algn="ctr">
              <a:buNone/>
            </a:pPr>
            <a:r>
              <a:rPr lang="en-US" sz="1600" b="1" dirty="0">
                <a:solidFill>
                  <a:srgbClr val="FF5969"/>
                </a:solidFill>
                <a:latin typeface="Times New Roman" panose="02020603050405020304" charset="0"/>
                <a:cs typeface="Times New Roman" panose="02020603050405020304" charset="0"/>
              </a:rPr>
              <a:t>Phân chia công việc nhóm</a:t>
            </a:r>
            <a:endParaRPr lang="en-US" sz="1600" b="1" dirty="0">
              <a:solidFill>
                <a:srgbClr val="FF5969"/>
              </a:solidFill>
              <a:latin typeface="Times New Roman" panose="02020603050405020304" charset="0"/>
              <a:cs typeface="Times New Roman" panose="02020603050405020304" charset="0"/>
            </a:endParaRPr>
          </a:p>
          <a:p>
            <a:pPr indent="0" algn="ctr">
              <a:buNone/>
            </a:pPr>
            <a:r>
              <a:rPr lang="en-US" sz="1600" b="1" dirty="0">
                <a:solidFill>
                  <a:srgbClr val="FF5969"/>
                </a:solidFill>
                <a:latin typeface="Times New Roman" panose="02020603050405020304" charset="0"/>
                <a:cs typeface="Times New Roman" panose="02020603050405020304" charset="0"/>
              </a:rPr>
              <a:t>Tìm hiểu ý tưởng chung</a:t>
            </a:r>
            <a:endParaRPr lang="en-US" sz="1600" b="1" dirty="0">
              <a:solidFill>
                <a:srgbClr val="FF5969"/>
              </a:solidFill>
              <a:latin typeface="Times New Roman" panose="02020603050405020304" charset="0"/>
              <a:cs typeface="Times New Roman" panose="02020603050405020304" charset="0"/>
            </a:endParaRPr>
          </a:p>
        </p:txBody>
      </p:sp>
      <p:grpSp>
        <p:nvGrpSpPr>
          <p:cNvPr id="111" name="Group 110"/>
          <p:cNvGrpSpPr/>
          <p:nvPr/>
        </p:nvGrpSpPr>
        <p:grpSpPr>
          <a:xfrm>
            <a:off x="4783446" y="4142156"/>
            <a:ext cx="2289049" cy="547247"/>
            <a:chOff x="1514240" y="4816886"/>
            <a:chExt cx="2289049" cy="547247"/>
          </a:xfrm>
        </p:grpSpPr>
        <p:sp>
          <p:nvSpPr>
            <p:cNvPr id="112" name="TextBox 111"/>
            <p:cNvSpPr txBox="1"/>
            <p:nvPr/>
          </p:nvSpPr>
          <p:spPr>
            <a:xfrm>
              <a:off x="1514240" y="4816886"/>
              <a:ext cx="2289049" cy="368300"/>
            </a:xfrm>
            <a:prstGeom prst="rect">
              <a:avLst/>
            </a:prstGeom>
            <a:noFill/>
          </p:spPr>
          <p:txBody>
            <a:bodyPr wrap="square" rtlCol="0">
              <a:spAutoFit/>
            </a:bodyPr>
            <a:lstStyle/>
            <a:p>
              <a:pPr algn="ctr"/>
              <a:endParaRPr lang="en-US" b="1" dirty="0">
                <a:solidFill>
                  <a:schemeClr val="tx1">
                    <a:lumMod val="75000"/>
                    <a:lumOff val="25000"/>
                  </a:schemeClr>
                </a:solidFill>
                <a:latin typeface="Tw Cen MT" panose="020B0602020104020603" pitchFamily="34" charset="0"/>
              </a:endParaRPr>
            </a:p>
          </p:txBody>
        </p:sp>
        <p:sp>
          <p:nvSpPr>
            <p:cNvPr id="113" name="TextBox 112"/>
            <p:cNvSpPr txBox="1"/>
            <p:nvPr/>
          </p:nvSpPr>
          <p:spPr>
            <a:xfrm>
              <a:off x="1733898" y="5088543"/>
              <a:ext cx="1849733" cy="275590"/>
            </a:xfrm>
            <a:prstGeom prst="rect">
              <a:avLst/>
            </a:prstGeom>
            <a:noFill/>
          </p:spPr>
          <p:txBody>
            <a:bodyPr wrap="square" rtlCol="0">
              <a:spAutoFit/>
            </a:bodyPr>
            <a:lstStyle/>
            <a:p>
              <a:pPr algn="ctr"/>
              <a:endParaRPr lang="en-US" sz="1200" dirty="0">
                <a:solidFill>
                  <a:schemeClr val="tx1">
                    <a:lumMod val="75000"/>
                    <a:lumOff val="25000"/>
                  </a:schemeClr>
                </a:solidFill>
                <a:latin typeface="Tw Cen MT" panose="020B0602020104020603" pitchFamily="34" charset="0"/>
              </a:endParaRPr>
            </a:p>
          </p:txBody>
        </p:sp>
      </p:grpSp>
      <p:sp>
        <p:nvSpPr>
          <p:cNvPr id="114" name="TextBox 113"/>
          <p:cNvSpPr txBox="1"/>
          <p:nvPr/>
        </p:nvSpPr>
        <p:spPr>
          <a:xfrm>
            <a:off x="4843136" y="3698360"/>
            <a:ext cx="2289049" cy="1076325"/>
          </a:xfrm>
          <a:prstGeom prst="rect">
            <a:avLst/>
          </a:prstGeom>
          <a:noFill/>
        </p:spPr>
        <p:txBody>
          <a:bodyPr wrap="square" rtlCol="0">
            <a:spAutoFit/>
          </a:bodyPr>
          <a:lstStyle/>
          <a:p>
            <a:pPr algn="ctr"/>
            <a:r>
              <a:rPr lang="en-US" sz="1600" b="1" dirty="0">
                <a:solidFill>
                  <a:srgbClr val="52CBBE"/>
                </a:solidFill>
                <a:latin typeface="Times New Roman" panose="02020603050405020304" charset="0"/>
                <a:cs typeface="Times New Roman" panose="02020603050405020304" charset="0"/>
              </a:rPr>
              <a:t>16/1/2021</a:t>
            </a:r>
            <a:endParaRPr lang="en-US" sz="1600" b="1" dirty="0">
              <a:solidFill>
                <a:srgbClr val="52CBBE"/>
              </a:solidFill>
              <a:latin typeface="Times New Roman" panose="02020603050405020304" charset="0"/>
              <a:cs typeface="Times New Roman" panose="02020603050405020304" charset="0"/>
            </a:endParaRPr>
          </a:p>
          <a:p>
            <a:pPr algn="ctr"/>
            <a:r>
              <a:rPr lang="en-US" sz="1600" b="1" dirty="0">
                <a:solidFill>
                  <a:srgbClr val="52CBBE"/>
                </a:solidFill>
                <a:latin typeface="Times New Roman" panose="02020603050405020304" charset="0"/>
                <a:cs typeface="Times New Roman" panose="02020603050405020304" charset="0"/>
              </a:rPr>
              <a:t>8:45 Phân chia công việc nhóm rồi làm hackathon</a:t>
            </a:r>
            <a:endParaRPr lang="en-US" sz="1600" b="1" dirty="0">
              <a:solidFill>
                <a:srgbClr val="52CBBE"/>
              </a:solidFill>
              <a:latin typeface="Times New Roman" panose="02020603050405020304" charset="0"/>
              <a:cs typeface="Times New Roman" panose="02020603050405020304" charset="0"/>
            </a:endParaRPr>
          </a:p>
        </p:txBody>
      </p:sp>
      <p:sp>
        <p:nvSpPr>
          <p:cNvPr id="118" name="TextBox 117"/>
          <p:cNvSpPr txBox="1"/>
          <p:nvPr/>
        </p:nvSpPr>
        <p:spPr>
          <a:xfrm>
            <a:off x="6895440" y="3698360"/>
            <a:ext cx="2289049" cy="922020"/>
          </a:xfrm>
          <a:prstGeom prst="rect">
            <a:avLst/>
          </a:prstGeom>
          <a:noFill/>
        </p:spPr>
        <p:txBody>
          <a:bodyPr wrap="square" rtlCol="0">
            <a:spAutoFit/>
          </a:bodyPr>
          <a:lstStyle/>
          <a:p>
            <a:pPr algn="ctr"/>
            <a:r>
              <a:rPr lang="en-US" b="1" dirty="0">
                <a:solidFill>
                  <a:srgbClr val="FEC630"/>
                </a:solidFill>
                <a:latin typeface="Times New Roman" panose="02020603050405020304" charset="0"/>
                <a:cs typeface="Times New Roman" panose="02020603050405020304" charset="0"/>
              </a:rPr>
              <a:t>Tối nay Deadline</a:t>
            </a:r>
            <a:endParaRPr lang="en-US" b="1" dirty="0">
              <a:solidFill>
                <a:srgbClr val="FEC630"/>
              </a:solidFill>
              <a:latin typeface="Times New Roman" panose="02020603050405020304" charset="0"/>
              <a:cs typeface="Times New Roman" panose="02020603050405020304" charset="0"/>
            </a:endParaRPr>
          </a:p>
          <a:p>
            <a:pPr algn="ctr"/>
            <a:r>
              <a:rPr lang="en-US" b="1" dirty="0">
                <a:solidFill>
                  <a:srgbClr val="FEC630"/>
                </a:solidFill>
                <a:latin typeface="Times New Roman" panose="02020603050405020304" charset="0"/>
                <a:cs typeface="Times New Roman" panose="02020603050405020304" charset="0"/>
              </a:rPr>
              <a:t>thuyết trình công việc đồ án chung</a:t>
            </a:r>
            <a:endParaRPr lang="en-US" b="1" dirty="0">
              <a:solidFill>
                <a:srgbClr val="FEC630"/>
              </a:solidFill>
              <a:latin typeface="Times New Roman" panose="02020603050405020304" charset="0"/>
              <a:cs typeface="Times New Roman" panose="02020603050405020304" charset="0"/>
            </a:endParaRPr>
          </a:p>
        </p:txBody>
      </p:sp>
      <p:grpSp>
        <p:nvGrpSpPr>
          <p:cNvPr id="2" name="Group 1"/>
          <p:cNvGrpSpPr/>
          <p:nvPr/>
        </p:nvGrpSpPr>
        <p:grpSpPr>
          <a:xfrm>
            <a:off x="3107570" y="1750199"/>
            <a:ext cx="1275682" cy="1275682"/>
            <a:chOff x="3063120" y="1755914"/>
            <a:chExt cx="1275682" cy="1275682"/>
          </a:xfrm>
        </p:grpSpPr>
        <p:sp>
          <p:nvSpPr>
            <p:cNvPr id="120" name="Teardrop 119"/>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3" name="Group 2"/>
          <p:cNvGrpSpPr/>
          <p:nvPr/>
        </p:nvGrpSpPr>
        <p:grpSpPr>
          <a:xfrm>
            <a:off x="5280540" y="1755914"/>
            <a:ext cx="1275682" cy="1275682"/>
            <a:chOff x="5242440" y="1755914"/>
            <a:chExt cx="1275682" cy="1275682"/>
          </a:xfrm>
        </p:grpSpPr>
        <p:sp>
          <p:nvSpPr>
            <p:cNvPr id="124" name="Teardrop 123"/>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p:cNvGrpSpPr/>
          <p:nvPr/>
        </p:nvGrpSpPr>
        <p:grpSpPr>
          <a:xfrm>
            <a:off x="7391281" y="1755914"/>
            <a:ext cx="1275682" cy="1275682"/>
            <a:chOff x="7353181" y="1755914"/>
            <a:chExt cx="1275682" cy="1275682"/>
          </a:xfrm>
        </p:grpSpPr>
        <p:sp>
          <p:nvSpPr>
            <p:cNvPr id="128" name="Teardrop 127"/>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
        <p:nvSpPr>
          <p:cNvPr id="5" name="Text Box 4"/>
          <p:cNvSpPr txBox="1"/>
          <p:nvPr/>
        </p:nvSpPr>
        <p:spPr>
          <a:xfrm>
            <a:off x="8736330" y="6489700"/>
            <a:ext cx="2392680" cy="368300"/>
          </a:xfrm>
          <a:prstGeom prst="rect">
            <a:avLst/>
          </a:prstGeom>
          <a:noFill/>
        </p:spPr>
        <p:txBody>
          <a:bodyPr wrap="none" rtlCol="0" anchor="t">
            <a:spAutoFit/>
          </a:bodyPr>
          <a:p>
            <a:pPr algn="ctr"/>
            <a:r>
              <a:rPr lang="en-US" dirty="0">
                <a:solidFill>
                  <a:srgbClr val="52CBBE"/>
                </a:solidFill>
                <a:latin typeface="Times New Roman" panose="02020603050405020304" charset="0"/>
                <a:cs typeface="Times New Roman" panose="02020603050405020304" charset="0"/>
                <a:sym typeface="+mn-ea"/>
              </a:rPr>
              <a:t>Developer Student Club </a:t>
            </a:r>
            <a:endParaRPr lang="en-US"/>
          </a:p>
        </p:txBody>
      </p:sp>
      <p:pic>
        <p:nvPicPr>
          <p:cNvPr id="15" name="Picture 14"/>
          <p:cNvPicPr>
            <a:picLocks noChangeAspect="1"/>
          </p:cNvPicPr>
          <p:nvPr/>
        </p:nvPicPr>
        <p:blipFill>
          <a:blip r:embed="rId5"/>
          <a:stretch>
            <a:fillRect/>
          </a:stretch>
        </p:blipFill>
        <p:spPr>
          <a:xfrm>
            <a:off x="8397875" y="6489700"/>
            <a:ext cx="338455" cy="368300"/>
          </a:xfrm>
          <a:prstGeom prst="ellipse">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p:cTn id="13" dur="250" fill="hold"/>
                                        <p:tgtEl>
                                          <p:spTgt spid="110"/>
                                        </p:tgtEl>
                                        <p:attrNameLst>
                                          <p:attrName>ppt_w</p:attrName>
                                        </p:attrNameLst>
                                      </p:cBhvr>
                                      <p:tavLst>
                                        <p:tav tm="0">
                                          <p:val>
                                            <p:fltVal val="0"/>
                                          </p:val>
                                        </p:tav>
                                        <p:tav tm="100000">
                                          <p:val>
                                            <p:strVal val="#ppt_w"/>
                                          </p:val>
                                        </p:tav>
                                      </p:tavLst>
                                    </p:anim>
                                    <p:anim calcmode="lin" valueType="num">
                                      <p:cBhvr>
                                        <p:cTn id="14" dur="250" fill="hold"/>
                                        <p:tgtEl>
                                          <p:spTgt spid="110"/>
                                        </p:tgtEl>
                                        <p:attrNameLst>
                                          <p:attrName>ppt_h</p:attrName>
                                        </p:attrNameLst>
                                      </p:cBhvr>
                                      <p:tavLst>
                                        <p:tav tm="0">
                                          <p:val>
                                            <p:fltVal val="0"/>
                                          </p:val>
                                        </p:tav>
                                        <p:tav tm="100000">
                                          <p:val>
                                            <p:strVal val="#ppt_h"/>
                                          </p:val>
                                        </p:tav>
                                      </p:tavLst>
                                    </p:anim>
                                    <p:animEffect transition="in" filter="fade">
                                      <p:cBhvr>
                                        <p:cTn id="15" dur="250"/>
                                        <p:tgtEl>
                                          <p:spTgt spid="11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50" fill="hold"/>
                                        <p:tgtEl>
                                          <p:spTgt spid="2"/>
                                        </p:tgtEl>
                                        <p:attrNameLst>
                                          <p:attrName>ppt_w</p:attrName>
                                        </p:attrNameLst>
                                      </p:cBhvr>
                                      <p:tavLst>
                                        <p:tav tm="0">
                                          <p:val>
                                            <p:fltVal val="0"/>
                                          </p:val>
                                        </p:tav>
                                        <p:tav tm="100000">
                                          <p:val>
                                            <p:strVal val="#ppt_w"/>
                                          </p:val>
                                        </p:tav>
                                      </p:tavLst>
                                    </p:anim>
                                    <p:anim calcmode="lin" valueType="num">
                                      <p:cBhvr>
                                        <p:cTn id="20" dur="250" fill="hold"/>
                                        <p:tgtEl>
                                          <p:spTgt spid="2"/>
                                        </p:tgtEl>
                                        <p:attrNameLst>
                                          <p:attrName>ppt_h</p:attrName>
                                        </p:attrNameLst>
                                      </p:cBhvr>
                                      <p:tavLst>
                                        <p:tav tm="0">
                                          <p:val>
                                            <p:fltVal val="0"/>
                                          </p:val>
                                        </p:tav>
                                        <p:tav tm="100000">
                                          <p:val>
                                            <p:strVal val="#ppt_h"/>
                                          </p:val>
                                        </p:tav>
                                      </p:tavLst>
                                    </p:anim>
                                    <p:animEffect transition="in" filter="fade">
                                      <p:cBhvr>
                                        <p:cTn id="21" dur="250"/>
                                        <p:tgtEl>
                                          <p:spTgt spid="2"/>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250"/>
                                        <p:tgtEl>
                                          <p:spTgt spid="107"/>
                                        </p:tgtEl>
                                      </p:cBhvr>
                                    </p:animEffect>
                                    <p:anim calcmode="lin" valueType="num">
                                      <p:cBhvr>
                                        <p:cTn id="26" dur="250" fill="hold"/>
                                        <p:tgtEl>
                                          <p:spTgt spid="107"/>
                                        </p:tgtEl>
                                        <p:attrNameLst>
                                          <p:attrName>ppt_x</p:attrName>
                                        </p:attrNameLst>
                                      </p:cBhvr>
                                      <p:tavLst>
                                        <p:tav tm="0">
                                          <p:val>
                                            <p:strVal val="#ppt_x"/>
                                          </p:val>
                                        </p:tav>
                                        <p:tav tm="100000">
                                          <p:val>
                                            <p:strVal val="#ppt_x"/>
                                          </p:val>
                                        </p:tav>
                                      </p:tavLst>
                                    </p:anim>
                                    <p:anim calcmode="lin" valueType="num">
                                      <p:cBhvr>
                                        <p:cTn id="27" dur="250" fill="hold"/>
                                        <p:tgtEl>
                                          <p:spTgt spid="10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250"/>
                                  </p:stCondLst>
                                  <p:childTnLst>
                                    <p:set>
                                      <p:cBhvr>
                                        <p:cTn id="30" dur="1" fill="hold">
                                          <p:stCondLst>
                                            <p:cond delay="0"/>
                                          </p:stCondLst>
                                        </p:cTn>
                                        <p:tgtEl>
                                          <p:spTgt spid="96"/>
                                        </p:tgtEl>
                                        <p:attrNameLst>
                                          <p:attrName>style.visibility</p:attrName>
                                        </p:attrNameLst>
                                      </p:cBhvr>
                                      <p:to>
                                        <p:strVal val="visible"/>
                                      </p:to>
                                    </p:set>
                                    <p:animEffect transition="in" filter="wipe(left)">
                                      <p:cBhvr>
                                        <p:cTn id="31" dur="500"/>
                                        <p:tgtEl>
                                          <p:spTgt spid="96"/>
                                        </p:tgtEl>
                                      </p:cBhvr>
                                    </p:animEffect>
                                  </p:childTnLst>
                                </p:cTn>
                              </p:par>
                            </p:childTnLst>
                          </p:cTn>
                        </p:par>
                        <p:par>
                          <p:cTn id="32" fill="hold">
                            <p:stCondLst>
                              <p:cond delay="2750"/>
                            </p:stCondLst>
                            <p:childTnLst>
                              <p:par>
                                <p:cTn id="33" presetID="53" presetClass="entr" presetSubtype="16"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250" fill="hold"/>
                                        <p:tgtEl>
                                          <p:spTgt spid="101"/>
                                        </p:tgtEl>
                                        <p:attrNameLst>
                                          <p:attrName>ppt_w</p:attrName>
                                        </p:attrNameLst>
                                      </p:cBhvr>
                                      <p:tavLst>
                                        <p:tav tm="0">
                                          <p:val>
                                            <p:fltVal val="0"/>
                                          </p:val>
                                        </p:tav>
                                        <p:tav tm="100000">
                                          <p:val>
                                            <p:strVal val="#ppt_w"/>
                                          </p:val>
                                        </p:tav>
                                      </p:tavLst>
                                    </p:anim>
                                    <p:anim calcmode="lin" valueType="num">
                                      <p:cBhvr>
                                        <p:cTn id="36" dur="250" fill="hold"/>
                                        <p:tgtEl>
                                          <p:spTgt spid="101"/>
                                        </p:tgtEl>
                                        <p:attrNameLst>
                                          <p:attrName>ppt_h</p:attrName>
                                        </p:attrNameLst>
                                      </p:cBhvr>
                                      <p:tavLst>
                                        <p:tav tm="0">
                                          <p:val>
                                            <p:fltVal val="0"/>
                                          </p:val>
                                        </p:tav>
                                        <p:tav tm="100000">
                                          <p:val>
                                            <p:strVal val="#ppt_h"/>
                                          </p:val>
                                        </p:tav>
                                      </p:tavLst>
                                    </p:anim>
                                    <p:animEffect transition="in" filter="fade">
                                      <p:cBhvr>
                                        <p:cTn id="37" dur="250"/>
                                        <p:tgtEl>
                                          <p:spTgt spid="101"/>
                                        </p:tgtEl>
                                      </p:cBhvr>
                                    </p:animEffect>
                                  </p:childTnLst>
                                </p:cTn>
                              </p:par>
                            </p:childTnLst>
                          </p:cTn>
                        </p:par>
                        <p:par>
                          <p:cTn id="38" fill="hold">
                            <p:stCondLst>
                              <p:cond delay="3250"/>
                            </p:stCondLst>
                            <p:childTnLst>
                              <p:par>
                                <p:cTn id="39" presetID="53" presetClass="entr" presetSubtype="16"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250" fill="hold"/>
                                        <p:tgtEl>
                                          <p:spTgt spid="3"/>
                                        </p:tgtEl>
                                        <p:attrNameLst>
                                          <p:attrName>ppt_w</p:attrName>
                                        </p:attrNameLst>
                                      </p:cBhvr>
                                      <p:tavLst>
                                        <p:tav tm="0">
                                          <p:val>
                                            <p:fltVal val="0"/>
                                          </p:val>
                                        </p:tav>
                                        <p:tav tm="100000">
                                          <p:val>
                                            <p:strVal val="#ppt_w"/>
                                          </p:val>
                                        </p:tav>
                                      </p:tavLst>
                                    </p:anim>
                                    <p:anim calcmode="lin" valueType="num">
                                      <p:cBhvr>
                                        <p:cTn id="42" dur="250" fill="hold"/>
                                        <p:tgtEl>
                                          <p:spTgt spid="3"/>
                                        </p:tgtEl>
                                        <p:attrNameLst>
                                          <p:attrName>ppt_h</p:attrName>
                                        </p:attrNameLst>
                                      </p:cBhvr>
                                      <p:tavLst>
                                        <p:tav tm="0">
                                          <p:val>
                                            <p:fltVal val="0"/>
                                          </p:val>
                                        </p:tav>
                                        <p:tav tm="100000">
                                          <p:val>
                                            <p:strVal val="#ppt_h"/>
                                          </p:val>
                                        </p:tav>
                                      </p:tavLst>
                                    </p:anim>
                                    <p:animEffect transition="in" filter="fade">
                                      <p:cBhvr>
                                        <p:cTn id="43" dur="250"/>
                                        <p:tgtEl>
                                          <p:spTgt spid="3"/>
                                        </p:tgtEl>
                                      </p:cBhvr>
                                    </p:animEffect>
                                  </p:childTnLst>
                                </p:cTn>
                              </p:par>
                            </p:childTnLst>
                          </p:cTn>
                        </p:par>
                        <p:par>
                          <p:cTn id="44" fill="hold">
                            <p:stCondLst>
                              <p:cond delay="3750"/>
                            </p:stCondLst>
                            <p:childTnLst>
                              <p:par>
                                <p:cTn id="45" presetID="53" presetClass="entr" presetSubtype="16" fill="hold" grpId="0" nodeType="afterEffect">
                                  <p:stCondLst>
                                    <p:cond delay="0"/>
                                  </p:stCondLst>
                                  <p:childTnLst>
                                    <p:set>
                                      <p:cBhvr>
                                        <p:cTn id="46" dur="1" fill="hold">
                                          <p:stCondLst>
                                            <p:cond delay="0"/>
                                          </p:stCondLst>
                                        </p:cTn>
                                        <p:tgtEl>
                                          <p:spTgt spid="114"/>
                                        </p:tgtEl>
                                        <p:attrNameLst>
                                          <p:attrName>style.visibility</p:attrName>
                                        </p:attrNameLst>
                                      </p:cBhvr>
                                      <p:to>
                                        <p:strVal val="visible"/>
                                      </p:to>
                                    </p:set>
                                    <p:anim calcmode="lin" valueType="num">
                                      <p:cBhvr>
                                        <p:cTn id="47" dur="250" fill="hold"/>
                                        <p:tgtEl>
                                          <p:spTgt spid="114"/>
                                        </p:tgtEl>
                                        <p:attrNameLst>
                                          <p:attrName>ppt_w</p:attrName>
                                        </p:attrNameLst>
                                      </p:cBhvr>
                                      <p:tavLst>
                                        <p:tav tm="0">
                                          <p:val>
                                            <p:fltVal val="0"/>
                                          </p:val>
                                        </p:tav>
                                        <p:tav tm="100000">
                                          <p:val>
                                            <p:strVal val="#ppt_w"/>
                                          </p:val>
                                        </p:tav>
                                      </p:tavLst>
                                    </p:anim>
                                    <p:anim calcmode="lin" valueType="num">
                                      <p:cBhvr>
                                        <p:cTn id="48" dur="250" fill="hold"/>
                                        <p:tgtEl>
                                          <p:spTgt spid="114"/>
                                        </p:tgtEl>
                                        <p:attrNameLst>
                                          <p:attrName>ppt_h</p:attrName>
                                        </p:attrNameLst>
                                      </p:cBhvr>
                                      <p:tavLst>
                                        <p:tav tm="0">
                                          <p:val>
                                            <p:fltVal val="0"/>
                                          </p:val>
                                        </p:tav>
                                        <p:tav tm="100000">
                                          <p:val>
                                            <p:strVal val="#ppt_h"/>
                                          </p:val>
                                        </p:tav>
                                      </p:tavLst>
                                    </p:anim>
                                    <p:animEffect transition="in" filter="fade">
                                      <p:cBhvr>
                                        <p:cTn id="49" dur="250"/>
                                        <p:tgtEl>
                                          <p:spTgt spid="114"/>
                                        </p:tgtEl>
                                      </p:cBhvr>
                                    </p:animEffect>
                                  </p:childTnLst>
                                </p:cTn>
                              </p:par>
                            </p:childTnLst>
                          </p:cTn>
                        </p:par>
                        <p:par>
                          <p:cTn id="50" fill="hold">
                            <p:stCondLst>
                              <p:cond delay="4250"/>
                            </p:stCondLst>
                            <p:childTnLst>
                              <p:par>
                                <p:cTn id="51" presetID="42" presetClass="entr" presetSubtype="0" fill="hold" nodeType="after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250"/>
                                        <p:tgtEl>
                                          <p:spTgt spid="111"/>
                                        </p:tgtEl>
                                      </p:cBhvr>
                                    </p:animEffect>
                                    <p:anim calcmode="lin" valueType="num">
                                      <p:cBhvr>
                                        <p:cTn id="54" dur="250" fill="hold"/>
                                        <p:tgtEl>
                                          <p:spTgt spid="111"/>
                                        </p:tgtEl>
                                        <p:attrNameLst>
                                          <p:attrName>ppt_x</p:attrName>
                                        </p:attrNameLst>
                                      </p:cBhvr>
                                      <p:tavLst>
                                        <p:tav tm="0">
                                          <p:val>
                                            <p:strVal val="#ppt_x"/>
                                          </p:val>
                                        </p:tav>
                                        <p:tav tm="100000">
                                          <p:val>
                                            <p:strVal val="#ppt_x"/>
                                          </p:val>
                                        </p:tav>
                                      </p:tavLst>
                                    </p:anim>
                                    <p:anim calcmode="lin" valueType="num">
                                      <p:cBhvr>
                                        <p:cTn id="55" dur="250" fill="hold"/>
                                        <p:tgtEl>
                                          <p:spTgt spid="111"/>
                                        </p:tgtEl>
                                        <p:attrNameLst>
                                          <p:attrName>ppt_y</p:attrName>
                                        </p:attrNameLst>
                                      </p:cBhvr>
                                      <p:tavLst>
                                        <p:tav tm="0">
                                          <p:val>
                                            <p:strVal val="#ppt_y+.1"/>
                                          </p:val>
                                        </p:tav>
                                        <p:tav tm="100000">
                                          <p:val>
                                            <p:strVal val="#ppt_y"/>
                                          </p:val>
                                        </p:tav>
                                      </p:tavLst>
                                    </p:anim>
                                  </p:childTnLst>
                                </p:cTn>
                              </p:par>
                            </p:childTnLst>
                          </p:cTn>
                        </p:par>
                        <p:par>
                          <p:cTn id="56" fill="hold">
                            <p:stCondLst>
                              <p:cond delay="4750"/>
                            </p:stCondLst>
                            <p:childTnLst>
                              <p:par>
                                <p:cTn id="57" presetID="22" presetClass="entr" presetSubtype="8" fill="hold" nodeType="afterEffect">
                                  <p:stCondLst>
                                    <p:cond delay="250"/>
                                  </p:stCondLst>
                                  <p:childTnLst>
                                    <p:set>
                                      <p:cBhvr>
                                        <p:cTn id="58" dur="1" fill="hold">
                                          <p:stCondLst>
                                            <p:cond delay="0"/>
                                          </p:stCondLst>
                                        </p:cTn>
                                        <p:tgtEl>
                                          <p:spTgt spid="100"/>
                                        </p:tgtEl>
                                        <p:attrNameLst>
                                          <p:attrName>style.visibility</p:attrName>
                                        </p:attrNameLst>
                                      </p:cBhvr>
                                      <p:to>
                                        <p:strVal val="visible"/>
                                      </p:to>
                                    </p:set>
                                    <p:animEffect transition="in" filter="wipe(left)">
                                      <p:cBhvr>
                                        <p:cTn id="59" dur="500"/>
                                        <p:tgtEl>
                                          <p:spTgt spid="100"/>
                                        </p:tgtEl>
                                      </p:cBhvr>
                                    </p:animEffect>
                                  </p:childTnLst>
                                </p:cTn>
                              </p:par>
                            </p:childTnLst>
                          </p:cTn>
                        </p:par>
                        <p:par>
                          <p:cTn id="60" fill="hold">
                            <p:stCondLst>
                              <p:cond delay="5500"/>
                            </p:stCondLst>
                            <p:childTnLst>
                              <p:par>
                                <p:cTn id="61" presetID="53" presetClass="entr" presetSubtype="16" fill="hold" nodeType="afterEffect">
                                  <p:stCondLst>
                                    <p:cond delay="0"/>
                                  </p:stCondLst>
                                  <p:childTnLst>
                                    <p:set>
                                      <p:cBhvr>
                                        <p:cTn id="62" dur="1" fill="hold">
                                          <p:stCondLst>
                                            <p:cond delay="0"/>
                                          </p:stCondLst>
                                        </p:cTn>
                                        <p:tgtEl>
                                          <p:spTgt spid="104"/>
                                        </p:tgtEl>
                                        <p:attrNameLst>
                                          <p:attrName>style.visibility</p:attrName>
                                        </p:attrNameLst>
                                      </p:cBhvr>
                                      <p:to>
                                        <p:strVal val="visible"/>
                                      </p:to>
                                    </p:set>
                                    <p:anim calcmode="lin" valueType="num">
                                      <p:cBhvr>
                                        <p:cTn id="63" dur="250" fill="hold"/>
                                        <p:tgtEl>
                                          <p:spTgt spid="104"/>
                                        </p:tgtEl>
                                        <p:attrNameLst>
                                          <p:attrName>ppt_w</p:attrName>
                                        </p:attrNameLst>
                                      </p:cBhvr>
                                      <p:tavLst>
                                        <p:tav tm="0">
                                          <p:val>
                                            <p:fltVal val="0"/>
                                          </p:val>
                                        </p:tav>
                                        <p:tav tm="100000">
                                          <p:val>
                                            <p:strVal val="#ppt_w"/>
                                          </p:val>
                                        </p:tav>
                                      </p:tavLst>
                                    </p:anim>
                                    <p:anim calcmode="lin" valueType="num">
                                      <p:cBhvr>
                                        <p:cTn id="64" dur="250" fill="hold"/>
                                        <p:tgtEl>
                                          <p:spTgt spid="104"/>
                                        </p:tgtEl>
                                        <p:attrNameLst>
                                          <p:attrName>ppt_h</p:attrName>
                                        </p:attrNameLst>
                                      </p:cBhvr>
                                      <p:tavLst>
                                        <p:tav tm="0">
                                          <p:val>
                                            <p:fltVal val="0"/>
                                          </p:val>
                                        </p:tav>
                                        <p:tav tm="100000">
                                          <p:val>
                                            <p:strVal val="#ppt_h"/>
                                          </p:val>
                                        </p:tav>
                                      </p:tavLst>
                                    </p:anim>
                                    <p:animEffect transition="in" filter="fade">
                                      <p:cBhvr>
                                        <p:cTn id="65" dur="250"/>
                                        <p:tgtEl>
                                          <p:spTgt spid="104"/>
                                        </p:tgtEl>
                                      </p:cBhvr>
                                    </p:animEffect>
                                  </p:childTnLst>
                                </p:cTn>
                              </p:par>
                            </p:childTnLst>
                          </p:cTn>
                        </p:par>
                        <p:par>
                          <p:cTn id="66" fill="hold">
                            <p:stCondLst>
                              <p:cond delay="6000"/>
                            </p:stCondLst>
                            <p:childTnLst>
                              <p:par>
                                <p:cTn id="67" presetID="53" presetClass="entr" presetSubtype="16" fill="hold" grpId="0" nodeType="afterEffect">
                                  <p:stCondLst>
                                    <p:cond delay="0"/>
                                  </p:stCondLst>
                                  <p:childTnLst>
                                    <p:set>
                                      <p:cBhvr>
                                        <p:cTn id="68" dur="1" fill="hold">
                                          <p:stCondLst>
                                            <p:cond delay="0"/>
                                          </p:stCondLst>
                                        </p:cTn>
                                        <p:tgtEl>
                                          <p:spTgt spid="118"/>
                                        </p:tgtEl>
                                        <p:attrNameLst>
                                          <p:attrName>style.visibility</p:attrName>
                                        </p:attrNameLst>
                                      </p:cBhvr>
                                      <p:to>
                                        <p:strVal val="visible"/>
                                      </p:to>
                                    </p:set>
                                    <p:anim calcmode="lin" valueType="num">
                                      <p:cBhvr>
                                        <p:cTn id="69" dur="250" fill="hold"/>
                                        <p:tgtEl>
                                          <p:spTgt spid="118"/>
                                        </p:tgtEl>
                                        <p:attrNameLst>
                                          <p:attrName>ppt_w</p:attrName>
                                        </p:attrNameLst>
                                      </p:cBhvr>
                                      <p:tavLst>
                                        <p:tav tm="0">
                                          <p:val>
                                            <p:fltVal val="0"/>
                                          </p:val>
                                        </p:tav>
                                        <p:tav tm="100000">
                                          <p:val>
                                            <p:strVal val="#ppt_w"/>
                                          </p:val>
                                        </p:tav>
                                      </p:tavLst>
                                    </p:anim>
                                    <p:anim calcmode="lin" valueType="num">
                                      <p:cBhvr>
                                        <p:cTn id="70" dur="250" fill="hold"/>
                                        <p:tgtEl>
                                          <p:spTgt spid="118"/>
                                        </p:tgtEl>
                                        <p:attrNameLst>
                                          <p:attrName>ppt_h</p:attrName>
                                        </p:attrNameLst>
                                      </p:cBhvr>
                                      <p:tavLst>
                                        <p:tav tm="0">
                                          <p:val>
                                            <p:fltVal val="0"/>
                                          </p:val>
                                        </p:tav>
                                        <p:tav tm="100000">
                                          <p:val>
                                            <p:strVal val="#ppt_h"/>
                                          </p:val>
                                        </p:tav>
                                      </p:tavLst>
                                    </p:anim>
                                    <p:animEffect transition="in" filter="fade">
                                      <p:cBhvr>
                                        <p:cTn id="71" dur="250"/>
                                        <p:tgtEl>
                                          <p:spTgt spid="118"/>
                                        </p:tgtEl>
                                      </p:cBhvr>
                                    </p:animEffect>
                                  </p:childTnLst>
                                </p:cTn>
                              </p:par>
                            </p:childTnLst>
                          </p:cTn>
                        </p:par>
                        <p:par>
                          <p:cTn id="72" fill="hold">
                            <p:stCondLst>
                              <p:cond delay="6500"/>
                            </p:stCondLst>
                            <p:childTnLst>
                              <p:par>
                                <p:cTn id="73" presetID="53" presetClass="entr" presetSubtype="16" fill="hold" nodeType="after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p:cTn id="75" dur="250" fill="hold"/>
                                        <p:tgtEl>
                                          <p:spTgt spid="4"/>
                                        </p:tgtEl>
                                        <p:attrNameLst>
                                          <p:attrName>ppt_w</p:attrName>
                                        </p:attrNameLst>
                                      </p:cBhvr>
                                      <p:tavLst>
                                        <p:tav tm="0">
                                          <p:val>
                                            <p:fltVal val="0"/>
                                          </p:val>
                                        </p:tav>
                                        <p:tav tm="100000">
                                          <p:val>
                                            <p:strVal val="#ppt_w"/>
                                          </p:val>
                                        </p:tav>
                                      </p:tavLst>
                                    </p:anim>
                                    <p:anim calcmode="lin" valueType="num">
                                      <p:cBhvr>
                                        <p:cTn id="76" dur="250" fill="hold"/>
                                        <p:tgtEl>
                                          <p:spTgt spid="4"/>
                                        </p:tgtEl>
                                        <p:attrNameLst>
                                          <p:attrName>ppt_h</p:attrName>
                                        </p:attrNameLst>
                                      </p:cBhvr>
                                      <p:tavLst>
                                        <p:tav tm="0">
                                          <p:val>
                                            <p:fltVal val="0"/>
                                          </p:val>
                                        </p:tav>
                                        <p:tav tm="100000">
                                          <p:val>
                                            <p:strVal val="#ppt_h"/>
                                          </p:val>
                                        </p:tav>
                                      </p:tavLst>
                                    </p:anim>
                                    <p:animEffect transition="in" filter="fade">
                                      <p:cBhvr>
                                        <p:cTn id="7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4" grpId="0"/>
      <p:bldP spid="1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0000">
              <a:srgbClr val="E4EAF6"/>
            </a:gs>
            <a:gs pos="41000">
              <a:srgbClr val="D1DCF0"/>
            </a:gs>
            <a:gs pos="0">
              <a:schemeClr val="accent1">
                <a:lumMod val="5000"/>
                <a:lumOff val="95000"/>
              </a:schemeClr>
            </a:gs>
            <a:gs pos="78000">
              <a:schemeClr val="accent1">
                <a:lumMod val="45000"/>
                <a:lumOff val="55000"/>
              </a:schemeClr>
            </a:gs>
            <a:gs pos="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pic>
        <p:nvPicPr>
          <p:cNvPr id="16" name="Picture 15" descr="Summoner's_Rift_Update_Map"/>
          <p:cNvPicPr>
            <a:picLocks noChangeAspect="1"/>
          </p:cNvPicPr>
          <p:nvPr/>
        </p:nvPicPr>
        <p:blipFill>
          <a:blip r:embed="rId1"/>
          <a:stretch>
            <a:fillRect/>
          </a:stretch>
        </p:blipFill>
        <p:spPr>
          <a:xfrm>
            <a:off x="-3810" y="-17780"/>
            <a:ext cx="12198985" cy="6855460"/>
          </a:xfrm>
          <a:prstGeom prst="rect">
            <a:avLst/>
          </a:prstGeom>
          <a:ln w="12700" cmpd="sng">
            <a:noFill/>
            <a:prstDash val="solid"/>
          </a:ln>
          <a:effectLst>
            <a:outerShdw blurRad="50800" dist="50800" dir="780000" algn="ctr" rotWithShape="0">
              <a:srgbClr val="000000">
                <a:alpha val="43000"/>
              </a:srgbClr>
            </a:outerShdw>
            <a:reflection stA="45000" endPos="0" dist="50800" dir="5400000" sy="-100000" algn="bl" rotWithShape="0"/>
          </a:effectLst>
        </p:spPr>
      </p:pic>
      <p:pic>
        <p:nvPicPr>
          <p:cNvPr id="8" name="Picture 7" descr="league-of-legends"/>
          <p:cNvPicPr>
            <a:picLocks noChangeAspect="1"/>
          </p:cNvPicPr>
          <p:nvPr/>
        </p:nvPicPr>
        <p:blipFill>
          <a:blip r:embed="rId2"/>
          <a:srcRect l="505" t="1270" r="-505" b="-1270"/>
          <a:stretch>
            <a:fillRect/>
          </a:stretch>
        </p:blipFill>
        <p:spPr>
          <a:xfrm>
            <a:off x="4356100" y="4532630"/>
            <a:ext cx="2667635" cy="1986280"/>
          </a:xfrm>
          <a:prstGeom prst="ellipse">
            <a:avLst/>
          </a:prstGeom>
          <a:gradFill>
            <a:gsLst>
              <a:gs pos="0">
                <a:srgbClr val="14CD68"/>
              </a:gs>
              <a:gs pos="67000">
                <a:schemeClr val="accent2"/>
              </a:gs>
              <a:gs pos="100000">
                <a:schemeClr val="accent2">
                  <a:lumMod val="60000"/>
                  <a:lumOff val="40000"/>
                </a:schemeClr>
              </a:gs>
              <a:gs pos="100000">
                <a:srgbClr val="0B6E38"/>
              </a:gs>
            </a:gsLst>
            <a:lin ang="5400000" scaled="0"/>
          </a:gradFill>
        </p:spPr>
      </p:pic>
      <p:sp>
        <p:nvSpPr>
          <p:cNvPr id="100" name="Text Box 99"/>
          <p:cNvSpPr txBox="1"/>
          <p:nvPr/>
        </p:nvSpPr>
        <p:spPr>
          <a:xfrm>
            <a:off x="966470" y="3333750"/>
            <a:ext cx="5080000" cy="1198880"/>
          </a:xfrm>
          <a:prstGeom prst="rect">
            <a:avLst/>
          </a:prstGeom>
          <a:noFill/>
          <a:ln w="9525">
            <a:noFill/>
          </a:ln>
        </p:spPr>
        <p:txBody>
          <a:bodyPr wrap="square">
            <a:spAutoFit/>
          </a:bodyPr>
          <a:p>
            <a:pPr indent="0"/>
            <a:r>
              <a:rPr lang="en-US" b="0">
                <a:solidFill>
                  <a:schemeClr val="bg1"/>
                </a:solidFill>
                <a:latin typeface="Times New Roman" panose="02020603050405020304" charset="0"/>
                <a:cs typeface="Georgia" panose="02040502050405020303" charset="0"/>
              </a:rPr>
              <a:t>Dự án của chúng tôi trong chương này là xây dựng một automaton, một chương trình nhỏ thực hiện một nhiệm vụ trong thế giới ảo. Automaton của chúng tôi sẽ là một robot chuyển thư nhận và gửi bưu kiện.</a:t>
            </a:r>
            <a:endParaRPr lang="en-US" b="0">
              <a:solidFill>
                <a:schemeClr val="bg1"/>
              </a:solidFill>
              <a:latin typeface="Times New Roman" panose="02020603050405020304" charset="0"/>
              <a:cs typeface="Georgia" panose="02040502050405020303" charset="0"/>
            </a:endParaRPr>
          </a:p>
        </p:txBody>
      </p:sp>
      <p:sp>
        <p:nvSpPr>
          <p:cNvPr id="9" name="Text Box 8"/>
          <p:cNvSpPr txBox="1"/>
          <p:nvPr/>
        </p:nvSpPr>
        <p:spPr>
          <a:xfrm>
            <a:off x="966470" y="2151380"/>
            <a:ext cx="5080000" cy="968375"/>
          </a:xfrm>
          <a:prstGeom prst="rect">
            <a:avLst/>
          </a:prstGeom>
          <a:noFill/>
          <a:ln w="9525">
            <a:noFill/>
          </a:ln>
        </p:spPr>
        <p:txBody>
          <a:bodyPr wrap="square">
            <a:spAutoFit/>
          </a:bodyPr>
          <a:p>
            <a:pPr indent="0"/>
            <a:r>
              <a:rPr lang="en-US" sz="1900" b="0">
                <a:solidFill>
                  <a:schemeClr val="bg1"/>
                </a:solidFill>
                <a:latin typeface="Times New Roman" panose="02020603050405020304" charset="0"/>
                <a:cs typeface="Georgia" panose="02040502050405020303" charset="0"/>
              </a:rPr>
              <a:t>Trong các chương “dự án”, tôi sẽ làm bằng lý thuyết mới trong giây lát, và thay vào đó chúng ta sẽ cùng nhau thông qua một chương trình. </a:t>
            </a:r>
            <a:endParaRPr lang="en-US" sz="1900" b="0">
              <a:solidFill>
                <a:schemeClr val="bg1"/>
              </a:solidFill>
              <a:latin typeface="Times New Roman" panose="02020603050405020304" charset="0"/>
              <a:cs typeface="Georgia" panose="02040502050405020303" charset="0"/>
            </a:endParaRPr>
          </a:p>
        </p:txBody>
      </p:sp>
      <p:pic>
        <p:nvPicPr>
          <p:cNvPr id="10" name="Picture 9" descr="137627158_448295919533174_2280220825359436651_n"/>
          <p:cNvPicPr>
            <a:picLocks noChangeAspect="1"/>
          </p:cNvPicPr>
          <p:nvPr/>
        </p:nvPicPr>
        <p:blipFill>
          <a:blip r:embed="rId3"/>
          <a:stretch>
            <a:fillRect/>
          </a:stretch>
        </p:blipFill>
        <p:spPr>
          <a:xfrm>
            <a:off x="126365" y="103505"/>
            <a:ext cx="1604010" cy="1604010"/>
          </a:xfrm>
          <a:prstGeom prst="rect">
            <a:avLst/>
          </a:prstGeom>
          <a:noFill/>
          <a:ln w="28575" cmpd="dbl">
            <a:noFill/>
            <a:prstDash val="sysDash"/>
          </a:ln>
        </p:spPr>
      </p:pic>
      <p:pic>
        <p:nvPicPr>
          <p:cNvPr id="11" name="Picture 10" descr="139409506_235502028021049_8984101587350930974_n"/>
          <p:cNvPicPr>
            <a:picLocks noChangeAspect="1"/>
          </p:cNvPicPr>
          <p:nvPr/>
        </p:nvPicPr>
        <p:blipFill>
          <a:blip r:embed="rId4"/>
          <a:stretch>
            <a:fillRect/>
          </a:stretch>
        </p:blipFill>
        <p:spPr>
          <a:xfrm>
            <a:off x="209550" y="5182235"/>
            <a:ext cx="1701800" cy="1592580"/>
          </a:xfrm>
          <a:prstGeom prst="rect">
            <a:avLst/>
          </a:prstGeom>
        </p:spPr>
      </p:pic>
      <p:pic>
        <p:nvPicPr>
          <p:cNvPr id="12" name="Picture 11" descr="138628801_2724317471213888_4381618399550573117_n"/>
          <p:cNvPicPr>
            <a:picLocks noChangeAspect="1"/>
          </p:cNvPicPr>
          <p:nvPr/>
        </p:nvPicPr>
        <p:blipFill>
          <a:blip r:embed="rId5"/>
          <a:stretch>
            <a:fillRect/>
          </a:stretch>
        </p:blipFill>
        <p:spPr>
          <a:xfrm>
            <a:off x="10598150" y="24130"/>
            <a:ext cx="1600835" cy="1683385"/>
          </a:xfrm>
          <a:prstGeom prst="rect">
            <a:avLst/>
          </a:prstGeom>
          <a:noFill/>
          <a:ln>
            <a:noFill/>
          </a:ln>
        </p:spPr>
      </p:pic>
      <p:pic>
        <p:nvPicPr>
          <p:cNvPr id="13" name="Picture 12" descr="139077984_898819794255787_4035532858935168266_n"/>
          <p:cNvPicPr>
            <a:picLocks noChangeAspect="1"/>
          </p:cNvPicPr>
          <p:nvPr/>
        </p:nvPicPr>
        <p:blipFill>
          <a:blip r:embed="rId6"/>
          <a:stretch>
            <a:fillRect/>
          </a:stretch>
        </p:blipFill>
        <p:spPr>
          <a:xfrm>
            <a:off x="10026650" y="5057140"/>
            <a:ext cx="1852930" cy="1522730"/>
          </a:xfrm>
          <a:prstGeom prst="rect">
            <a:avLst/>
          </a:prstGeom>
        </p:spPr>
      </p:pic>
      <p:sp>
        <p:nvSpPr>
          <p:cNvPr id="14" name="Text Box 13"/>
          <p:cNvSpPr txBox="1"/>
          <p:nvPr/>
        </p:nvSpPr>
        <p:spPr>
          <a:xfrm>
            <a:off x="9806305" y="6469380"/>
            <a:ext cx="2392680" cy="368300"/>
          </a:xfrm>
          <a:prstGeom prst="rect">
            <a:avLst/>
          </a:prstGeom>
          <a:noFill/>
        </p:spPr>
        <p:txBody>
          <a:bodyPr wrap="none" rtlCol="0" anchor="t">
            <a:spAutoFit/>
          </a:bodyPr>
          <a:p>
            <a:pPr algn="ctr"/>
            <a:r>
              <a:rPr lang="en-US" dirty="0">
                <a:solidFill>
                  <a:srgbClr val="52CBBE"/>
                </a:solidFill>
                <a:latin typeface="Times New Roman" panose="02020603050405020304" charset="0"/>
                <a:cs typeface="Times New Roman" panose="02020603050405020304" charset="0"/>
                <a:sym typeface="+mn-ea"/>
              </a:rPr>
              <a:t>Developer Student Club </a:t>
            </a:r>
            <a:endParaRPr lang="en-US"/>
          </a:p>
        </p:txBody>
      </p:sp>
      <p:pic>
        <p:nvPicPr>
          <p:cNvPr id="15" name="Picture 14"/>
          <p:cNvPicPr>
            <a:picLocks noChangeAspect="1"/>
          </p:cNvPicPr>
          <p:nvPr/>
        </p:nvPicPr>
        <p:blipFill>
          <a:blip r:embed="rId7"/>
          <a:stretch>
            <a:fillRect/>
          </a:stretch>
        </p:blipFill>
        <p:spPr>
          <a:xfrm>
            <a:off x="9467850" y="6469380"/>
            <a:ext cx="338455" cy="368300"/>
          </a:xfrm>
          <a:prstGeom prst="ellipse">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10" dur="1000" fill="hold"/>
                                        <p:tgtEl>
                                          <p:spTgt spid="1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circle(in)">
                                      <p:cBhvr>
                                        <p:cTn id="24"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0" grpId="0"/>
      <p:bldP spid="10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Capture"/>
          <p:cNvPicPr preferRelativeResize="0">
            <a:picLocks noChangeAspect="1"/>
          </p:cNvPicPr>
          <p:nvPr/>
        </p:nvPicPr>
        <p:blipFill>
          <a:blip r:embed="rId1"/>
          <a:stretch>
            <a:fillRect/>
          </a:stretch>
        </p:blipFill>
        <p:spPr>
          <a:xfrm>
            <a:off x="6516370" y="15240"/>
            <a:ext cx="5683250" cy="5100320"/>
          </a:xfrm>
          <a:prstGeom prst="rect">
            <a:avLst/>
          </a:prstGeom>
        </p:spPr>
      </p:pic>
      <p:sp>
        <p:nvSpPr>
          <p:cNvPr id="2" name="Text Box 1"/>
          <p:cNvSpPr txBox="1"/>
          <p:nvPr/>
        </p:nvSpPr>
        <p:spPr>
          <a:xfrm>
            <a:off x="9806940" y="6489700"/>
            <a:ext cx="2392680" cy="368300"/>
          </a:xfrm>
          <a:prstGeom prst="rect">
            <a:avLst/>
          </a:prstGeom>
          <a:noFill/>
        </p:spPr>
        <p:txBody>
          <a:bodyPr wrap="none" rtlCol="0" anchor="t">
            <a:spAutoFit/>
          </a:bodyPr>
          <a:p>
            <a:pPr algn="ctr"/>
            <a:r>
              <a:rPr lang="en-US" dirty="0">
                <a:solidFill>
                  <a:srgbClr val="52CBBE"/>
                </a:solidFill>
                <a:latin typeface="Times New Roman" panose="02020603050405020304" charset="0"/>
                <a:cs typeface="Times New Roman" panose="02020603050405020304" charset="0"/>
                <a:sym typeface="+mn-ea"/>
              </a:rPr>
              <a:t>Developer Student Club </a:t>
            </a:r>
            <a:endParaRPr lang="en-US"/>
          </a:p>
        </p:txBody>
      </p:sp>
      <p:pic>
        <p:nvPicPr>
          <p:cNvPr id="15" name="Picture 14"/>
          <p:cNvPicPr>
            <a:picLocks noChangeAspect="1"/>
          </p:cNvPicPr>
          <p:nvPr/>
        </p:nvPicPr>
        <p:blipFill>
          <a:blip r:embed="rId2"/>
          <a:stretch>
            <a:fillRect/>
          </a:stretch>
        </p:blipFill>
        <p:spPr>
          <a:xfrm>
            <a:off x="9467850" y="6469380"/>
            <a:ext cx="338455" cy="368300"/>
          </a:xfrm>
          <a:prstGeom prst="ellipse">
            <a:avLst/>
          </a:prstGeom>
        </p:spPr>
      </p:pic>
      <p:sp>
        <p:nvSpPr>
          <p:cNvPr id="6" name="Rounded Rectangular Callout 5"/>
          <p:cNvSpPr/>
          <p:nvPr/>
        </p:nvSpPr>
        <p:spPr>
          <a:xfrm>
            <a:off x="3636645" y="458470"/>
            <a:ext cx="2738755" cy="2173605"/>
          </a:xfrm>
          <a:prstGeom prst="wedgeRoundRectCallout">
            <a:avLst>
              <a:gd name="adj1" fmla="val -40470"/>
              <a:gd name="adj2" fmla="val 65120"/>
              <a:gd name="adj3" fmla="val 1666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sym typeface="+mn-ea"/>
            </a:endParaRPr>
          </a:p>
          <a:p>
            <a:pPr algn="ctr"/>
            <a:r>
              <a:rPr lang="en-US">
                <a:solidFill>
                  <a:schemeClr val="tx1"/>
                </a:solidFill>
                <a:sym typeface="+mn-ea"/>
              </a:rPr>
              <a:t>Bản đồ đặc trưng của một trận đấu bản đồ Summoner's Rift. </a:t>
            </a:r>
            <a:endParaRPr lang="en-US">
              <a:solidFill>
                <a:schemeClr val="tx1"/>
              </a:solidFill>
            </a:endParaRPr>
          </a:p>
          <a:p>
            <a:pPr algn="ctr"/>
            <a:r>
              <a:rPr lang="en-US">
                <a:solidFill>
                  <a:schemeClr val="tx1"/>
                </a:solidFill>
                <a:sym typeface="+mn-ea"/>
              </a:rPr>
              <a:t>Các vạch vàng nhạt là các làn đường; các chấm bi xanh, đỏ là trụ. </a:t>
            </a:r>
            <a:endParaRPr lang="en-US">
              <a:solidFill>
                <a:schemeClr val="tx1"/>
              </a:solidFill>
            </a:endParaRPr>
          </a:p>
        </p:txBody>
      </p:sp>
      <p:pic>
        <p:nvPicPr>
          <p:cNvPr id="11" name="Picture 10" descr="139409506_235502028021049_8984101587350930974_n"/>
          <p:cNvPicPr>
            <a:picLocks noChangeAspect="1"/>
          </p:cNvPicPr>
          <p:nvPr/>
        </p:nvPicPr>
        <p:blipFill>
          <a:blip r:embed="rId3"/>
          <a:stretch>
            <a:fillRect/>
          </a:stretch>
        </p:blipFill>
        <p:spPr>
          <a:xfrm>
            <a:off x="2247265" y="2632710"/>
            <a:ext cx="1701800" cy="1592580"/>
          </a:xfrm>
          <a:prstGeom prst="rect">
            <a:avLst/>
          </a:prstGeom>
        </p:spPr>
      </p:pic>
      <p:sp>
        <p:nvSpPr>
          <p:cNvPr id="8" name="Heptagon 7"/>
          <p:cNvSpPr/>
          <p:nvPr/>
        </p:nvSpPr>
        <p:spPr>
          <a:xfrm>
            <a:off x="320675" y="387350"/>
            <a:ext cx="2258060" cy="1994535"/>
          </a:xfrm>
          <a:prstGeom prst="heptagon">
            <a:avLst/>
          </a:prstGeom>
          <a:noFill/>
          <a:ln w="28575" cap="rnd" cmpd="thickThin">
            <a:solidFill>
              <a:schemeClr val="accent2">
                <a:lumMod val="75000"/>
              </a:schemeClr>
            </a:solidFill>
            <a:prstDash val="lgDashDot"/>
            <a:round/>
          </a:ln>
          <a:effectLst>
            <a:glow rad="139700">
              <a:schemeClr val="accent2">
                <a:satMod val="175000"/>
                <a:alpha val="40000"/>
              </a:schemeClr>
            </a:glow>
            <a:outerShdw blurRad="190500" dist="1346200" dir="5400000" sx="81000" sy="81000" algn="ctr" rotWithShape="0">
              <a:srgbClr val="000000">
                <a:alpha val="43000"/>
              </a:srgbClr>
            </a:outerShdw>
            <a:reflection blurRad="6350" stA="66000" endA="300" endPos="53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835025" y="871855"/>
            <a:ext cx="1229995" cy="1198880"/>
          </a:xfrm>
          <a:prstGeom prst="rect">
            <a:avLst/>
          </a:prstGeom>
          <a:noFill/>
        </p:spPr>
        <p:txBody>
          <a:bodyPr wrap="square" rtlCol="0">
            <a:spAutoFit/>
          </a:bodyPr>
          <a:p>
            <a:r>
              <a:rPr lang="en-US"/>
              <a:t>Tóm Tắt bản đồ</a:t>
            </a:r>
            <a:endParaRPr lang="en-US"/>
          </a:p>
          <a:p>
            <a:r>
              <a:rPr lang="en-US"/>
              <a:t>đường đi trong LOL</a:t>
            </a:r>
            <a:endParaRPr lang="en-US"/>
          </a:p>
        </p:txBody>
      </p:sp>
      <p:pic>
        <p:nvPicPr>
          <p:cNvPr id="14" name="Picture 13" descr="137627158_448295919533174_2280220825359436651_n"/>
          <p:cNvPicPr>
            <a:picLocks noChangeAspect="1"/>
          </p:cNvPicPr>
          <p:nvPr/>
        </p:nvPicPr>
        <p:blipFill>
          <a:blip r:embed="rId4"/>
          <a:stretch>
            <a:fillRect/>
          </a:stretch>
        </p:blipFill>
        <p:spPr>
          <a:xfrm>
            <a:off x="5125720" y="5115560"/>
            <a:ext cx="1604010" cy="1604010"/>
          </a:xfrm>
          <a:prstGeom prst="rect">
            <a:avLst/>
          </a:prstGeom>
          <a:noFill/>
          <a:ln w="28575" cmpd="dbl">
            <a:noFill/>
            <a:prstDash val="sysDash"/>
          </a:ln>
        </p:spPr>
      </p:pic>
      <p:sp>
        <p:nvSpPr>
          <p:cNvPr id="5" name="Rounded Rectangular Callout 4"/>
          <p:cNvSpPr/>
          <p:nvPr/>
        </p:nvSpPr>
        <p:spPr>
          <a:xfrm>
            <a:off x="582930" y="4565015"/>
            <a:ext cx="3924935" cy="2190750"/>
          </a:xfrm>
          <a:prstGeom prst="wedgeRoundRectCallout">
            <a:avLst>
              <a:gd name="adj1" fmla="val 67160"/>
              <a:gd name="adj2" fmla="val 27548"/>
              <a:gd name="adj3" fmla="val 16667"/>
            </a:avLst>
          </a:prstGeom>
          <a:solidFill>
            <a:srgbClr val="FF5969"/>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1"/>
                </a:solidFill>
              </a:rPr>
              <a:t>Vùng màu xanh lá lớn biểu thị đó là khu vực rừng, khu vực này gồm quái rừng khi giết sẽ cho ta kinh nghiệm và các bùa lợi như bùa thiêu đốt và làm chậm (bùa đỏ) và bùa năng lượng và giảm hồi chiêu (bùa xanh)</a:t>
            </a:r>
            <a:endParaRPr 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290920" y="0"/>
            <a:ext cx="12482920" cy="6858000"/>
            <a:chOff x="-290920" y="0"/>
            <a:chExt cx="12482920" cy="6858000"/>
          </a:xfrm>
        </p:grpSpPr>
        <p:sp>
          <p:nvSpPr>
            <p:cNvPr id="51" name="Rectangle 50"/>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endParaRPr lang="en-US" sz="3600" b="1" dirty="0">
                <a:solidFill>
                  <a:srgbClr val="F0EEF0"/>
                </a:solidFill>
                <a:latin typeface="Tw Cen MT" panose="020B0602020104020603" pitchFamily="34" charset="0"/>
              </a:endParaRPr>
            </a:p>
          </p:txBody>
        </p:sp>
        <p:pic>
          <p:nvPicPr>
            <p:cNvPr id="54" name="Picture 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p:cNvGrpSpPr/>
          <p:nvPr/>
        </p:nvGrpSpPr>
        <p:grpSpPr>
          <a:xfrm>
            <a:off x="226788" y="-2"/>
            <a:ext cx="11447503" cy="6858000"/>
            <a:chOff x="213096" y="0"/>
            <a:chExt cx="11447503" cy="6858000"/>
          </a:xfrm>
        </p:grpSpPr>
        <p:sp>
          <p:nvSpPr>
            <p:cNvPr id="56" name="Rectangle 55"/>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endParaRPr lang="en-US" sz="3600" b="1" dirty="0">
                <a:solidFill>
                  <a:srgbClr val="F0EEF0"/>
                </a:solidFill>
                <a:latin typeface="Tw Cen MT" panose="020B0602020104020603" pitchFamily="34" charset="0"/>
              </a:endParaRPr>
            </a:p>
          </p:txBody>
        </p:sp>
        <p:pic>
          <p:nvPicPr>
            <p:cNvPr id="59" name="Picture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p:cNvGrpSpPr/>
          <p:nvPr/>
        </p:nvGrpSpPr>
        <p:grpSpPr>
          <a:xfrm>
            <a:off x="1184133" y="0"/>
            <a:ext cx="9961092" cy="6858000"/>
            <a:chOff x="491575" y="0"/>
            <a:chExt cx="9961092" cy="6858000"/>
          </a:xfrm>
        </p:grpSpPr>
        <p:sp>
          <p:nvSpPr>
            <p:cNvPr id="61" name="Rectangle 60"/>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endParaRPr lang="en-US" sz="3600" b="1" dirty="0">
                <a:solidFill>
                  <a:srgbClr val="F0EEF0"/>
                </a:solidFill>
                <a:latin typeface="Tw Cen MT" panose="020B0602020104020603" pitchFamily="34" charset="0"/>
              </a:endParaRPr>
            </a:p>
          </p:txBody>
        </p:sp>
        <p:pic>
          <p:nvPicPr>
            <p:cNvPr id="64" name="Picture 6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1035092" y="-635"/>
            <a:ext cx="9574094" cy="6858000"/>
            <a:chOff x="491575" y="0"/>
            <a:chExt cx="9574094" cy="6858000"/>
          </a:xfrm>
        </p:grpSpPr>
        <p:sp>
          <p:nvSpPr>
            <p:cNvPr id="96" name="Rectangle 95"/>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teams</a:t>
              </a:r>
              <a:endParaRPr lang="en-US" sz="3600" b="1" dirty="0">
                <a:solidFill>
                  <a:srgbClr val="F0EEF0"/>
                </a:solidFill>
                <a:latin typeface="Tw Cen MT" panose="020B0602020104020603" pitchFamily="34" charset="0"/>
              </a:endParaRPr>
            </a:p>
          </p:txBody>
        </p:sp>
        <p:pic>
          <p:nvPicPr>
            <p:cNvPr id="99" name="Picture 9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p:cNvGrpSpPr/>
          <p:nvPr/>
        </p:nvGrpSpPr>
        <p:grpSpPr>
          <a:xfrm>
            <a:off x="-7638543" y="-1"/>
            <a:ext cx="8692332" cy="6858000"/>
            <a:chOff x="718505" y="-1"/>
            <a:chExt cx="8692332" cy="6858000"/>
          </a:xfrm>
        </p:grpSpPr>
        <p:sp>
          <p:nvSpPr>
            <p:cNvPr id="72" name="Rectangle 71"/>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endParaRPr lang="en-US" sz="3600" b="1" dirty="0">
                <a:solidFill>
                  <a:srgbClr val="F0EEF0"/>
                </a:solidFill>
                <a:latin typeface="Tw Cen MT" panose="020B0602020104020603" pitchFamily="34" charset="0"/>
              </a:endParaRPr>
            </a:p>
          </p:txBody>
        </p:sp>
        <p:pic>
          <p:nvPicPr>
            <p:cNvPr id="75" name="Picture 7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109" name="Group 108"/>
          <p:cNvGrpSpPr/>
          <p:nvPr/>
        </p:nvGrpSpPr>
        <p:grpSpPr>
          <a:xfrm>
            <a:off x="1923338" y="2077031"/>
            <a:ext cx="662608" cy="523220"/>
            <a:chOff x="668600" y="2123782"/>
            <a:chExt cx="662608" cy="523220"/>
          </a:xfrm>
        </p:grpSpPr>
        <p:sp>
          <p:nvSpPr>
            <p:cNvPr id="110" name="Oval 109"/>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endParaRPr lang="en-US" sz="2400" b="1" dirty="0">
                <a:solidFill>
                  <a:srgbClr val="E6E7E9"/>
                </a:solidFill>
                <a:latin typeface="Tw Cen MT" panose="020B0602020104020603" pitchFamily="34" charset="0"/>
              </a:endParaRPr>
            </a:p>
          </p:txBody>
        </p:sp>
      </p:grpSp>
      <p:grpSp>
        <p:nvGrpSpPr>
          <p:cNvPr id="112" name="Group 111"/>
          <p:cNvGrpSpPr/>
          <p:nvPr/>
        </p:nvGrpSpPr>
        <p:grpSpPr>
          <a:xfrm>
            <a:off x="3936138" y="2069411"/>
            <a:ext cx="662608" cy="523220"/>
            <a:chOff x="1297610" y="2532722"/>
            <a:chExt cx="662608" cy="523220"/>
          </a:xfrm>
        </p:grpSpPr>
        <p:sp>
          <p:nvSpPr>
            <p:cNvPr id="113" name="Oval 112"/>
            <p:cNvSpPr/>
            <p:nvPr/>
          </p:nvSpPr>
          <p:spPr>
            <a:xfrm>
              <a:off x="1383179" y="253272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1297610" y="2580644"/>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endParaRPr lang="en-US" sz="2400" b="1" dirty="0">
                <a:solidFill>
                  <a:srgbClr val="E6E7E9"/>
                </a:solidFill>
                <a:latin typeface="Tw Cen MT" panose="020B0602020104020603" pitchFamily="34" charset="0"/>
              </a:endParaRPr>
            </a:p>
          </p:txBody>
        </p:sp>
      </p:grpSp>
      <p:grpSp>
        <p:nvGrpSpPr>
          <p:cNvPr id="115" name="Group 114"/>
          <p:cNvGrpSpPr/>
          <p:nvPr/>
        </p:nvGrpSpPr>
        <p:grpSpPr>
          <a:xfrm>
            <a:off x="8030318" y="2063015"/>
            <a:ext cx="662608" cy="508072"/>
            <a:chOff x="-300685" y="2641896"/>
            <a:chExt cx="662608" cy="508072"/>
          </a:xfrm>
        </p:grpSpPr>
        <p:sp>
          <p:nvSpPr>
            <p:cNvPr id="116" name="Oval 115"/>
            <p:cNvSpPr/>
            <p:nvPr/>
          </p:nvSpPr>
          <p:spPr>
            <a:xfrm>
              <a:off x="-223417" y="2641896"/>
              <a:ext cx="508072" cy="50807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p:cNvSpPr txBox="1"/>
            <p:nvPr/>
          </p:nvSpPr>
          <p:spPr>
            <a:xfrm>
              <a:off x="-300685" y="2679703"/>
              <a:ext cx="662608" cy="46037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04</a:t>
              </a:r>
              <a:endParaRPr lang="en-US" sz="2400" b="1" dirty="0">
                <a:solidFill>
                  <a:srgbClr val="E6E7E9"/>
                </a:solidFill>
                <a:latin typeface="Tw Cen MT" panose="020B0602020104020603" pitchFamily="34" charset="0"/>
              </a:endParaRPr>
            </a:p>
          </p:txBody>
        </p:sp>
      </p:grpSp>
      <p:grpSp>
        <p:nvGrpSpPr>
          <p:cNvPr id="118" name="Group 117"/>
          <p:cNvGrpSpPr/>
          <p:nvPr/>
        </p:nvGrpSpPr>
        <p:grpSpPr>
          <a:xfrm>
            <a:off x="837708" y="3964287"/>
            <a:ext cx="3048141" cy="1173576"/>
            <a:chOff x="371261" y="4416136"/>
            <a:chExt cx="3048141" cy="1173576"/>
          </a:xfrm>
        </p:grpSpPr>
        <p:sp>
          <p:nvSpPr>
            <p:cNvPr id="119" name="TextBox 118"/>
            <p:cNvSpPr txBox="1"/>
            <p:nvPr/>
          </p:nvSpPr>
          <p:spPr>
            <a:xfrm>
              <a:off x="466266" y="4416136"/>
              <a:ext cx="2644771" cy="460375"/>
            </a:xfrm>
            <a:prstGeom prst="rect">
              <a:avLst/>
            </a:prstGeom>
            <a:noFill/>
          </p:spPr>
          <p:txBody>
            <a:bodyPr wrap="square" rtlCol="0">
              <a:spAutoFit/>
            </a:bodyPr>
            <a:lstStyle/>
            <a:p>
              <a:pPr algn="ctr"/>
              <a:endParaRPr lang="en-US" sz="2400" dirty="0">
                <a:solidFill>
                  <a:srgbClr val="FF5969"/>
                </a:solidFill>
                <a:latin typeface="Tw Cen MT" panose="020B0602020104020603" pitchFamily="34" charset="0"/>
              </a:endParaRPr>
            </a:p>
          </p:txBody>
        </p:sp>
        <p:sp>
          <p:nvSpPr>
            <p:cNvPr id="120" name="TextBox 119"/>
            <p:cNvSpPr txBox="1"/>
            <p:nvPr/>
          </p:nvSpPr>
          <p:spPr>
            <a:xfrm>
              <a:off x="572946" y="5221412"/>
              <a:ext cx="2644771" cy="368300"/>
            </a:xfrm>
            <a:prstGeom prst="rect">
              <a:avLst/>
            </a:prstGeom>
            <a:noFill/>
          </p:spPr>
          <p:txBody>
            <a:bodyPr wrap="square" rtlCol="0">
              <a:spAutoFit/>
            </a:bodyPr>
            <a:lstStyle/>
            <a:p>
              <a:pPr algn="ctr"/>
              <a:r>
                <a:rPr lang="en-US" dirty="0">
                  <a:solidFill>
                    <a:schemeClr val="bg1">
                      <a:lumMod val="65000"/>
                    </a:schemeClr>
                  </a:solidFill>
                  <a:latin typeface="Times New Roman" panose="02020603050405020304" charset="0"/>
                  <a:cs typeface="Times New Roman" panose="02020603050405020304" charset="0"/>
                </a:rPr>
                <a:t>JS </a:t>
              </a:r>
              <a:endParaRPr lang="en-US" dirty="0">
                <a:solidFill>
                  <a:schemeClr val="bg1">
                    <a:lumMod val="65000"/>
                  </a:schemeClr>
                </a:solidFill>
                <a:latin typeface="Times New Roman" panose="02020603050405020304" charset="0"/>
                <a:cs typeface="Times New Roman" panose="02020603050405020304" charset="0"/>
              </a:endParaRPr>
            </a:p>
          </p:txBody>
        </p:sp>
        <p:sp>
          <p:nvSpPr>
            <p:cNvPr id="121" name="TextBox 120"/>
            <p:cNvSpPr txBox="1"/>
            <p:nvPr/>
          </p:nvSpPr>
          <p:spPr>
            <a:xfrm>
              <a:off x="371261" y="4788019"/>
              <a:ext cx="3048141" cy="460375"/>
            </a:xfrm>
            <a:prstGeom prst="rect">
              <a:avLst/>
            </a:prstGeom>
            <a:noFill/>
          </p:spPr>
          <p:txBody>
            <a:bodyPr wrap="square" rtlCol="0">
              <a:spAutoFit/>
            </a:bodyPr>
            <a:lstStyle/>
            <a:p>
              <a:pPr algn="ctr"/>
              <a:r>
                <a:rPr lang="en-US" sz="2400" dirty="0">
                  <a:gradFill>
                    <a:gsLst>
                      <a:gs pos="0">
                        <a:srgbClr val="14CD68"/>
                      </a:gs>
                      <a:gs pos="100000">
                        <a:srgbClr val="0B6E38"/>
                      </a:gs>
                    </a:gsLst>
                    <a:lin scaled="0"/>
                  </a:gradFill>
                  <a:latin typeface="Times New Roman" panose="02020603050405020304" charset="0"/>
                  <a:cs typeface="Times New Roman" panose="02020603050405020304" charset="0"/>
                </a:rPr>
                <a:t>Khương Duy</a:t>
              </a:r>
              <a:endParaRPr lang="en-US" sz="2400" dirty="0">
                <a:gradFill>
                  <a:gsLst>
                    <a:gs pos="0">
                      <a:srgbClr val="14CD68"/>
                    </a:gs>
                    <a:gs pos="100000">
                      <a:srgbClr val="0B6E38"/>
                    </a:gs>
                  </a:gsLst>
                  <a:lin scaled="0"/>
                </a:gradFill>
                <a:latin typeface="Times New Roman" panose="02020603050405020304" charset="0"/>
                <a:cs typeface="Times New Roman" panose="02020603050405020304" charset="0"/>
              </a:endParaRPr>
            </a:p>
          </p:txBody>
        </p:sp>
      </p:grpSp>
      <p:grpSp>
        <p:nvGrpSpPr>
          <p:cNvPr id="122" name="Group 121"/>
          <p:cNvGrpSpPr/>
          <p:nvPr/>
        </p:nvGrpSpPr>
        <p:grpSpPr>
          <a:xfrm>
            <a:off x="2743758" y="4328777"/>
            <a:ext cx="3048141" cy="1174523"/>
            <a:chOff x="3143051" y="4416136"/>
            <a:chExt cx="3048141" cy="1174523"/>
          </a:xfrm>
        </p:grpSpPr>
        <p:sp>
          <p:nvSpPr>
            <p:cNvPr id="123" name="TextBox 122"/>
            <p:cNvSpPr txBox="1"/>
            <p:nvPr/>
          </p:nvSpPr>
          <p:spPr>
            <a:xfrm>
              <a:off x="3344736" y="4416136"/>
              <a:ext cx="2644771" cy="829945"/>
            </a:xfrm>
            <a:prstGeom prst="rect">
              <a:avLst/>
            </a:prstGeom>
            <a:noFill/>
          </p:spPr>
          <p:txBody>
            <a:bodyPr wrap="square" rtlCol="0">
              <a:spAutoFit/>
            </a:bodyPr>
            <a:lstStyle/>
            <a:p>
              <a:pPr algn="ctr"/>
              <a:r>
                <a:rPr lang="en-US" sz="2400" dirty="0">
                  <a:solidFill>
                    <a:srgbClr val="03A1A4"/>
                  </a:solidFill>
                  <a:latin typeface="Times New Roman" panose="02020603050405020304" charset="0"/>
                  <a:cs typeface="Times New Roman" panose="02020603050405020304" charset="0"/>
                  <a:sym typeface="+mn-ea"/>
                </a:rPr>
                <a:t>Minh Hiếu</a:t>
              </a:r>
              <a:endParaRPr lang="en-US" sz="2400" dirty="0">
                <a:solidFill>
                  <a:srgbClr val="03A1A4"/>
                </a:solidFill>
                <a:latin typeface="Times New Roman" panose="02020603050405020304" charset="0"/>
                <a:cs typeface="Times New Roman" panose="02020603050405020304" charset="0"/>
              </a:endParaRPr>
            </a:p>
            <a:p>
              <a:pPr algn="ctr"/>
              <a:endParaRPr lang="en-US" sz="2400" dirty="0">
                <a:solidFill>
                  <a:srgbClr val="03A1A4"/>
                </a:solidFill>
                <a:latin typeface="Times New Roman" panose="02020603050405020304" charset="0"/>
                <a:cs typeface="Times New Roman" panose="02020603050405020304" charset="0"/>
              </a:endParaRPr>
            </a:p>
          </p:txBody>
        </p:sp>
        <p:sp>
          <p:nvSpPr>
            <p:cNvPr id="124" name="TextBox 123"/>
            <p:cNvSpPr txBox="1"/>
            <p:nvPr/>
          </p:nvSpPr>
          <p:spPr>
            <a:xfrm>
              <a:off x="3344736" y="4853747"/>
              <a:ext cx="2644771" cy="368300"/>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CSS</a:t>
              </a:r>
              <a:endParaRPr lang="en-US" dirty="0">
                <a:solidFill>
                  <a:schemeClr val="bg1">
                    <a:lumMod val="65000"/>
                  </a:schemeClr>
                </a:solidFill>
                <a:latin typeface="Tw Cen MT" panose="020B0602020104020603" pitchFamily="34" charset="0"/>
              </a:endParaRPr>
            </a:p>
          </p:txBody>
        </p:sp>
        <p:sp>
          <p:nvSpPr>
            <p:cNvPr id="125" name="TextBox 124"/>
            <p:cNvSpPr txBox="1"/>
            <p:nvPr/>
          </p:nvSpPr>
          <p:spPr>
            <a:xfrm>
              <a:off x="3143051" y="5222359"/>
              <a:ext cx="3048141" cy="368300"/>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grpSp>
      <p:grpSp>
        <p:nvGrpSpPr>
          <p:cNvPr id="126" name="Group 125"/>
          <p:cNvGrpSpPr/>
          <p:nvPr/>
        </p:nvGrpSpPr>
        <p:grpSpPr>
          <a:xfrm>
            <a:off x="4706040" y="4280517"/>
            <a:ext cx="3048141" cy="1129438"/>
            <a:chOff x="6191192" y="4585046"/>
            <a:chExt cx="3048141" cy="1129438"/>
          </a:xfrm>
        </p:grpSpPr>
        <p:sp>
          <p:nvSpPr>
            <p:cNvPr id="127" name="TextBox 126"/>
            <p:cNvSpPr txBox="1"/>
            <p:nvPr/>
          </p:nvSpPr>
          <p:spPr>
            <a:xfrm>
              <a:off x="6477332" y="4585046"/>
              <a:ext cx="2644771" cy="829945"/>
            </a:xfrm>
            <a:prstGeom prst="rect">
              <a:avLst/>
            </a:prstGeom>
            <a:noFill/>
          </p:spPr>
          <p:txBody>
            <a:bodyPr wrap="square" rtlCol="0">
              <a:spAutoFit/>
            </a:bodyPr>
            <a:lstStyle/>
            <a:p>
              <a:pPr algn="ctr"/>
              <a:r>
                <a:rPr lang="en-US" sz="2400" dirty="0">
                  <a:solidFill>
                    <a:srgbClr val="FF0000"/>
                  </a:solidFill>
                  <a:latin typeface="Times New Roman" panose="02020603050405020304" charset="0"/>
                  <a:cs typeface="Times New Roman" panose="02020603050405020304" charset="0"/>
                </a:rPr>
                <a:t>Thế Gian +Hữu Thắng</a:t>
              </a:r>
              <a:endParaRPr lang="en-US" sz="2400" dirty="0">
                <a:solidFill>
                  <a:srgbClr val="FF0000"/>
                </a:solidFill>
                <a:latin typeface="Times New Roman" panose="02020603050405020304" charset="0"/>
                <a:cs typeface="Times New Roman" panose="02020603050405020304" charset="0"/>
              </a:endParaRPr>
            </a:p>
          </p:txBody>
        </p:sp>
        <p:sp>
          <p:nvSpPr>
            <p:cNvPr id="128" name="TextBox 127"/>
            <p:cNvSpPr txBox="1"/>
            <p:nvPr/>
          </p:nvSpPr>
          <p:spPr>
            <a:xfrm>
              <a:off x="6477332" y="5002337"/>
              <a:ext cx="2644771" cy="368300"/>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sp>
          <p:nvSpPr>
            <p:cNvPr id="129" name="TextBox 128"/>
            <p:cNvSpPr txBox="1"/>
            <p:nvPr/>
          </p:nvSpPr>
          <p:spPr>
            <a:xfrm>
              <a:off x="6191192" y="5346184"/>
              <a:ext cx="3048141" cy="368300"/>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HTML + PPT</a:t>
              </a:r>
              <a:endParaRPr lang="en-US" dirty="0">
                <a:solidFill>
                  <a:schemeClr val="bg1">
                    <a:lumMod val="65000"/>
                  </a:schemeClr>
                </a:solidFill>
                <a:latin typeface="Tw Cen MT" panose="020B0602020104020603" pitchFamily="34" charset="0"/>
              </a:endParaRPr>
            </a:p>
          </p:txBody>
        </p:sp>
      </p:grpSp>
      <p:sp>
        <p:nvSpPr>
          <p:cNvPr id="2" name="Text Box 1"/>
          <p:cNvSpPr txBox="1"/>
          <p:nvPr/>
        </p:nvSpPr>
        <p:spPr>
          <a:xfrm>
            <a:off x="8230870" y="6489700"/>
            <a:ext cx="2392680" cy="368300"/>
          </a:xfrm>
          <a:prstGeom prst="rect">
            <a:avLst/>
          </a:prstGeom>
          <a:noFill/>
        </p:spPr>
        <p:txBody>
          <a:bodyPr wrap="none" rtlCol="0" anchor="t">
            <a:spAutoFit/>
          </a:bodyPr>
          <a:p>
            <a:pPr algn="ctr"/>
            <a:r>
              <a:rPr lang="en-US" dirty="0">
                <a:solidFill>
                  <a:srgbClr val="52CBBE"/>
                </a:solidFill>
                <a:latin typeface="Times New Roman" panose="02020603050405020304" charset="0"/>
                <a:cs typeface="Times New Roman" panose="02020603050405020304" charset="0"/>
                <a:sym typeface="+mn-ea"/>
              </a:rPr>
              <a:t>Developer Student Club </a:t>
            </a:r>
            <a:endParaRPr lang="en-US"/>
          </a:p>
        </p:txBody>
      </p:sp>
      <p:pic>
        <p:nvPicPr>
          <p:cNvPr id="15" name="Picture 14"/>
          <p:cNvPicPr>
            <a:picLocks noChangeAspect="1"/>
          </p:cNvPicPr>
          <p:nvPr/>
        </p:nvPicPr>
        <p:blipFill>
          <a:blip r:embed="rId2"/>
          <a:stretch>
            <a:fillRect/>
          </a:stretch>
        </p:blipFill>
        <p:spPr>
          <a:xfrm>
            <a:off x="7933055" y="6489700"/>
            <a:ext cx="338455" cy="368300"/>
          </a:xfrm>
          <a:prstGeom prst="ellipse">
            <a:avLst/>
          </a:prstGeom>
        </p:spPr>
      </p:pic>
      <p:pic>
        <p:nvPicPr>
          <p:cNvPr id="4" name="Picture 3" descr="139098030_770900176832002_7239507444235548498_n"/>
          <p:cNvPicPr>
            <a:picLocks noChangeAspect="1"/>
          </p:cNvPicPr>
          <p:nvPr/>
        </p:nvPicPr>
        <p:blipFill>
          <a:blip r:embed="rId3"/>
          <a:stretch>
            <a:fillRect/>
          </a:stretch>
        </p:blipFill>
        <p:spPr>
          <a:xfrm>
            <a:off x="1527175" y="2789555"/>
            <a:ext cx="1455420" cy="1435100"/>
          </a:xfrm>
          <a:prstGeom prst="rect">
            <a:avLst/>
          </a:prstGeom>
        </p:spPr>
      </p:pic>
      <p:pic>
        <p:nvPicPr>
          <p:cNvPr id="5" name="Picture 4" descr="138294478_407157377173980_2625742417836186417_n"/>
          <p:cNvPicPr>
            <a:picLocks noChangeAspect="1"/>
          </p:cNvPicPr>
          <p:nvPr/>
        </p:nvPicPr>
        <p:blipFill>
          <a:blip r:embed="rId4"/>
          <a:stretch>
            <a:fillRect/>
          </a:stretch>
        </p:blipFill>
        <p:spPr>
          <a:xfrm>
            <a:off x="5589905" y="2713990"/>
            <a:ext cx="1449705" cy="1430020"/>
          </a:xfrm>
          <a:prstGeom prst="rect">
            <a:avLst/>
          </a:prstGeom>
        </p:spPr>
      </p:pic>
      <p:pic>
        <p:nvPicPr>
          <p:cNvPr id="7" name="Picture 6" descr="138462394_897015984436907_4173255338225015246_n"/>
          <p:cNvPicPr>
            <a:picLocks noChangeAspect="1"/>
          </p:cNvPicPr>
          <p:nvPr/>
        </p:nvPicPr>
        <p:blipFill>
          <a:blip r:embed="rId5"/>
          <a:stretch>
            <a:fillRect/>
          </a:stretch>
        </p:blipFill>
        <p:spPr>
          <a:xfrm>
            <a:off x="3577590" y="2789555"/>
            <a:ext cx="1379855" cy="1434465"/>
          </a:xfrm>
          <a:prstGeom prst="rect">
            <a:avLst/>
          </a:prstGeom>
        </p:spPr>
      </p:pic>
      <p:pic>
        <p:nvPicPr>
          <p:cNvPr id="3" name="Picture 2" descr="138312113_205925927858963_5184320256484070140_n"/>
          <p:cNvPicPr>
            <a:picLocks noChangeAspect="1"/>
          </p:cNvPicPr>
          <p:nvPr/>
        </p:nvPicPr>
        <p:blipFill>
          <a:blip r:embed="rId6"/>
          <a:stretch>
            <a:fillRect/>
          </a:stretch>
        </p:blipFill>
        <p:spPr>
          <a:xfrm>
            <a:off x="7637145" y="2713990"/>
            <a:ext cx="1450340" cy="1429385"/>
          </a:xfrm>
          <a:prstGeom prst="rect">
            <a:avLst/>
          </a:prstGeom>
        </p:spPr>
      </p:pic>
      <p:grpSp>
        <p:nvGrpSpPr>
          <p:cNvPr id="6" name="Group 5"/>
          <p:cNvGrpSpPr/>
          <p:nvPr/>
        </p:nvGrpSpPr>
        <p:grpSpPr>
          <a:xfrm>
            <a:off x="5899258" y="2008405"/>
            <a:ext cx="662608" cy="508362"/>
            <a:chOff x="-2558745" y="2460286"/>
            <a:chExt cx="662608" cy="508362"/>
          </a:xfrm>
        </p:grpSpPr>
        <p:sp>
          <p:nvSpPr>
            <p:cNvPr id="8" name="Oval 7"/>
            <p:cNvSpPr/>
            <p:nvPr/>
          </p:nvSpPr>
          <p:spPr>
            <a:xfrm>
              <a:off x="-2481477" y="246028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9" name="TextBox 116"/>
            <p:cNvSpPr txBox="1"/>
            <p:nvPr/>
          </p:nvSpPr>
          <p:spPr>
            <a:xfrm>
              <a:off x="-2558745" y="2506983"/>
              <a:ext cx="662608" cy="461665"/>
            </a:xfrm>
            <a:prstGeom prst="rect">
              <a:avLst/>
            </a:prstGeom>
            <a:noFill/>
          </p:spPr>
          <p:txBody>
            <a:bodyPr wrap="square" rtlCol="0">
              <a:spAutoFit/>
            </a:bodyPr>
            <a:p>
              <a:pPr algn="ctr"/>
              <a:r>
                <a:rPr lang="en-US" sz="2400" b="1" dirty="0">
                  <a:solidFill>
                    <a:srgbClr val="E6E7E9"/>
                  </a:solidFill>
                  <a:latin typeface="Tw Cen MT" panose="020B0602020104020603" pitchFamily="34" charset="0"/>
                </a:rPr>
                <a:t>03</a:t>
              </a:r>
              <a:endParaRPr lang="en-US" sz="2400" b="1" dirty="0">
                <a:solidFill>
                  <a:srgbClr val="E6E7E9"/>
                </a:solidFill>
                <a:latin typeface="Tw Cen MT" panose="020B0602020104020603" pitchFamily="34" charset="0"/>
              </a:endParaRPr>
            </a:p>
          </p:txBody>
        </p:sp>
      </p:grpSp>
      <p:grpSp>
        <p:nvGrpSpPr>
          <p:cNvPr id="11" name="Group 10"/>
          <p:cNvGrpSpPr/>
          <p:nvPr/>
        </p:nvGrpSpPr>
        <p:grpSpPr>
          <a:xfrm>
            <a:off x="6677470" y="4305917"/>
            <a:ext cx="3380491" cy="860521"/>
            <a:chOff x="6477332" y="4511386"/>
            <a:chExt cx="3380491" cy="860521"/>
          </a:xfrm>
        </p:grpSpPr>
        <p:sp>
          <p:nvSpPr>
            <p:cNvPr id="12" name="TextBox 126"/>
            <p:cNvSpPr txBox="1"/>
            <p:nvPr/>
          </p:nvSpPr>
          <p:spPr>
            <a:xfrm>
              <a:off x="7011367" y="4511386"/>
              <a:ext cx="2644771" cy="460375"/>
            </a:xfrm>
            <a:prstGeom prst="rect">
              <a:avLst/>
            </a:prstGeom>
            <a:noFill/>
          </p:spPr>
          <p:txBody>
            <a:bodyPr wrap="square" rtlCol="0">
              <a:spAutoFit/>
            </a:bodyPr>
            <a:p>
              <a:pPr algn="ctr"/>
              <a:r>
                <a:rPr lang="en-US" sz="2400" dirty="0">
                  <a:solidFill>
                    <a:srgbClr val="92D050"/>
                  </a:solidFill>
                  <a:latin typeface="Times New Roman" panose="02020603050405020304" charset="0"/>
                  <a:cs typeface="Times New Roman" panose="02020603050405020304" charset="0"/>
                </a:rPr>
                <a:t>Trần Huỳnh Đức</a:t>
              </a:r>
              <a:endParaRPr lang="en-US" sz="2400" dirty="0">
                <a:solidFill>
                  <a:srgbClr val="92D050"/>
                </a:solidFill>
                <a:latin typeface="Times New Roman" panose="02020603050405020304" charset="0"/>
                <a:cs typeface="Times New Roman" panose="02020603050405020304" charset="0"/>
              </a:endParaRPr>
            </a:p>
          </p:txBody>
        </p:sp>
        <p:sp>
          <p:nvSpPr>
            <p:cNvPr id="13" name="TextBox 127"/>
            <p:cNvSpPr txBox="1"/>
            <p:nvPr/>
          </p:nvSpPr>
          <p:spPr>
            <a:xfrm>
              <a:off x="6477332" y="5003607"/>
              <a:ext cx="2644771" cy="368300"/>
            </a:xfrm>
            <a:prstGeom prst="rect">
              <a:avLst/>
            </a:prstGeom>
            <a:noFill/>
          </p:spPr>
          <p:txBody>
            <a:bodyPr wrap="square" rtlCol="0">
              <a:spAutoFit/>
            </a:bodyPr>
            <a:p>
              <a:pPr algn="ctr"/>
              <a:endParaRPr lang="en-US" dirty="0">
                <a:solidFill>
                  <a:schemeClr val="bg1">
                    <a:lumMod val="65000"/>
                  </a:schemeClr>
                </a:solidFill>
                <a:latin typeface="Tw Cen MT" panose="020B0602020104020603" pitchFamily="34" charset="0"/>
              </a:endParaRPr>
            </a:p>
          </p:txBody>
        </p:sp>
        <p:sp>
          <p:nvSpPr>
            <p:cNvPr id="14" name="TextBox 128"/>
            <p:cNvSpPr txBox="1"/>
            <p:nvPr/>
          </p:nvSpPr>
          <p:spPr>
            <a:xfrm>
              <a:off x="6809682" y="4974709"/>
              <a:ext cx="3048141" cy="368300"/>
            </a:xfrm>
            <a:prstGeom prst="rect">
              <a:avLst/>
            </a:prstGeom>
            <a:noFill/>
          </p:spPr>
          <p:txBody>
            <a:bodyPr wrap="square" rtlCol="0">
              <a:spAutoFit/>
            </a:bodyPr>
            <a:p>
              <a:pPr algn="ctr"/>
              <a:r>
                <a:rPr lang="en-US" dirty="0">
                  <a:solidFill>
                    <a:schemeClr val="bg1">
                      <a:lumMod val="65000"/>
                    </a:schemeClr>
                  </a:solidFill>
                  <a:latin typeface="Tw Cen MT" panose="020B0602020104020603" pitchFamily="34" charset="0"/>
                </a:rPr>
                <a:t>Mentor</a:t>
              </a:r>
              <a:endParaRPr lang="en-US" dirty="0">
                <a:solidFill>
                  <a:schemeClr val="bg1">
                    <a:lumMod val="65000"/>
                  </a:schemeClr>
                </a:solidFill>
                <a:latin typeface="Tw Cen MT" panose="020B0602020104020603" pitchFamily="34"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500" fill="hold"/>
                                        <p:tgtEl>
                                          <p:spTgt spid="109"/>
                                        </p:tgtEl>
                                        <p:attrNameLst>
                                          <p:attrName>ppt_w</p:attrName>
                                        </p:attrNameLst>
                                      </p:cBhvr>
                                      <p:tavLst>
                                        <p:tav tm="0">
                                          <p:val>
                                            <p:fltVal val="0"/>
                                          </p:val>
                                        </p:tav>
                                        <p:tav tm="100000">
                                          <p:val>
                                            <p:strVal val="#ppt_w"/>
                                          </p:val>
                                        </p:tav>
                                      </p:tavLst>
                                    </p:anim>
                                    <p:anim calcmode="lin" valueType="num">
                                      <p:cBhvr>
                                        <p:cTn id="8" dur="500" fill="hold"/>
                                        <p:tgtEl>
                                          <p:spTgt spid="109"/>
                                        </p:tgtEl>
                                        <p:attrNameLst>
                                          <p:attrName>ppt_h</p:attrName>
                                        </p:attrNameLst>
                                      </p:cBhvr>
                                      <p:tavLst>
                                        <p:tav tm="0">
                                          <p:val>
                                            <p:fltVal val="0"/>
                                          </p:val>
                                        </p:tav>
                                        <p:tav tm="100000">
                                          <p:val>
                                            <p:strVal val="#ppt_h"/>
                                          </p:val>
                                        </p:tav>
                                      </p:tavLst>
                                    </p:anim>
                                    <p:animEffect transition="in" filter="fade">
                                      <p:cBhvr>
                                        <p:cTn id="9" dur="500"/>
                                        <p:tgtEl>
                                          <p:spTgt spid="109"/>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anim calcmode="lin" valueType="num">
                                      <p:cBhvr>
                                        <p:cTn id="14" dur="500" fill="hold"/>
                                        <p:tgtEl>
                                          <p:spTgt spid="118"/>
                                        </p:tgtEl>
                                        <p:attrNameLst>
                                          <p:attrName>ppt_x</p:attrName>
                                        </p:attrNameLst>
                                      </p:cBhvr>
                                      <p:tavLst>
                                        <p:tav tm="0">
                                          <p:val>
                                            <p:strVal val="#ppt_x"/>
                                          </p:val>
                                        </p:tav>
                                        <p:tav tm="100000">
                                          <p:val>
                                            <p:strVal val="#ppt_x"/>
                                          </p:val>
                                        </p:tav>
                                      </p:tavLst>
                                    </p:anim>
                                    <p:anim calcmode="lin" valueType="num">
                                      <p:cBhvr>
                                        <p:cTn id="15" dur="500" fill="hold"/>
                                        <p:tgtEl>
                                          <p:spTgt spid="11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2"/>
                                        </p:tgtEl>
                                        <p:attrNameLst>
                                          <p:attrName>style.visibility</p:attrName>
                                        </p:attrNameLst>
                                      </p:cBhvr>
                                      <p:to>
                                        <p:strVal val="visible"/>
                                      </p:to>
                                    </p:set>
                                    <p:anim calcmode="lin" valueType="num">
                                      <p:cBhvr>
                                        <p:cTn id="19" dur="500" fill="hold"/>
                                        <p:tgtEl>
                                          <p:spTgt spid="112"/>
                                        </p:tgtEl>
                                        <p:attrNameLst>
                                          <p:attrName>ppt_w</p:attrName>
                                        </p:attrNameLst>
                                      </p:cBhvr>
                                      <p:tavLst>
                                        <p:tav tm="0">
                                          <p:val>
                                            <p:fltVal val="0"/>
                                          </p:val>
                                        </p:tav>
                                        <p:tav tm="100000">
                                          <p:val>
                                            <p:strVal val="#ppt_w"/>
                                          </p:val>
                                        </p:tav>
                                      </p:tavLst>
                                    </p:anim>
                                    <p:anim calcmode="lin" valueType="num">
                                      <p:cBhvr>
                                        <p:cTn id="20" dur="500" fill="hold"/>
                                        <p:tgtEl>
                                          <p:spTgt spid="112"/>
                                        </p:tgtEl>
                                        <p:attrNameLst>
                                          <p:attrName>ppt_h</p:attrName>
                                        </p:attrNameLst>
                                      </p:cBhvr>
                                      <p:tavLst>
                                        <p:tav tm="0">
                                          <p:val>
                                            <p:fltVal val="0"/>
                                          </p:val>
                                        </p:tav>
                                        <p:tav tm="100000">
                                          <p:val>
                                            <p:strVal val="#ppt_h"/>
                                          </p:val>
                                        </p:tav>
                                      </p:tavLst>
                                    </p:anim>
                                    <p:animEffect transition="in" filter="fade">
                                      <p:cBhvr>
                                        <p:cTn id="21" dur="500"/>
                                        <p:tgtEl>
                                          <p:spTgt spid="112"/>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anim calcmode="lin" valueType="num">
                                      <p:cBhvr>
                                        <p:cTn id="26" dur="500" fill="hold"/>
                                        <p:tgtEl>
                                          <p:spTgt spid="122"/>
                                        </p:tgtEl>
                                        <p:attrNameLst>
                                          <p:attrName>ppt_x</p:attrName>
                                        </p:attrNameLst>
                                      </p:cBhvr>
                                      <p:tavLst>
                                        <p:tav tm="0">
                                          <p:val>
                                            <p:strVal val="#ppt_x"/>
                                          </p:val>
                                        </p:tav>
                                        <p:tav tm="100000">
                                          <p:val>
                                            <p:strVal val="#ppt_x"/>
                                          </p:val>
                                        </p:tav>
                                      </p:tavLst>
                                    </p:anim>
                                    <p:anim calcmode="lin" valueType="num">
                                      <p:cBhvr>
                                        <p:cTn id="27" dur="500" fill="hold"/>
                                        <p:tgtEl>
                                          <p:spTgt spid="12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p:cTn id="31" dur="500" fill="hold"/>
                                        <p:tgtEl>
                                          <p:spTgt spid="115"/>
                                        </p:tgtEl>
                                        <p:attrNameLst>
                                          <p:attrName>ppt_w</p:attrName>
                                        </p:attrNameLst>
                                      </p:cBhvr>
                                      <p:tavLst>
                                        <p:tav tm="0">
                                          <p:val>
                                            <p:fltVal val="0"/>
                                          </p:val>
                                        </p:tav>
                                        <p:tav tm="100000">
                                          <p:val>
                                            <p:strVal val="#ppt_w"/>
                                          </p:val>
                                        </p:tav>
                                      </p:tavLst>
                                    </p:anim>
                                    <p:anim calcmode="lin" valueType="num">
                                      <p:cBhvr>
                                        <p:cTn id="32" dur="500" fill="hold"/>
                                        <p:tgtEl>
                                          <p:spTgt spid="115"/>
                                        </p:tgtEl>
                                        <p:attrNameLst>
                                          <p:attrName>ppt_h</p:attrName>
                                        </p:attrNameLst>
                                      </p:cBhvr>
                                      <p:tavLst>
                                        <p:tav tm="0">
                                          <p:val>
                                            <p:fltVal val="0"/>
                                          </p:val>
                                        </p:tav>
                                        <p:tav tm="100000">
                                          <p:val>
                                            <p:strVal val="#ppt_h"/>
                                          </p:val>
                                        </p:tav>
                                      </p:tavLst>
                                    </p:anim>
                                    <p:animEffect transition="in" filter="fade">
                                      <p:cBhvr>
                                        <p:cTn id="33" dur="500"/>
                                        <p:tgtEl>
                                          <p:spTgt spid="115"/>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anim calcmode="lin" valueType="num">
                                      <p:cBhvr>
                                        <p:cTn id="38" dur="500" fill="hold"/>
                                        <p:tgtEl>
                                          <p:spTgt spid="126"/>
                                        </p:tgtEl>
                                        <p:attrNameLst>
                                          <p:attrName>ppt_x</p:attrName>
                                        </p:attrNameLst>
                                      </p:cBhvr>
                                      <p:tavLst>
                                        <p:tav tm="0">
                                          <p:val>
                                            <p:strVal val="#ppt_x"/>
                                          </p:val>
                                        </p:tav>
                                        <p:tav tm="100000">
                                          <p:val>
                                            <p:strVal val="#ppt_x"/>
                                          </p:val>
                                        </p:tav>
                                      </p:tavLst>
                                    </p:anim>
                                    <p:anim calcmode="lin" valueType="num">
                                      <p:cBhvr>
                                        <p:cTn id="39" dur="500" fill="hold"/>
                                        <p:tgtEl>
                                          <p:spTgt spid="12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anim calcmode="lin" valueType="num">
                                      <p:cBhvr>
                                        <p:cTn id="50" dur="500" fill="hold"/>
                                        <p:tgtEl>
                                          <p:spTgt spid="11"/>
                                        </p:tgtEl>
                                        <p:attrNameLst>
                                          <p:attrName>ppt_x</p:attrName>
                                        </p:attrNameLst>
                                      </p:cBhvr>
                                      <p:tavLst>
                                        <p:tav tm="0">
                                          <p:val>
                                            <p:strVal val="#ppt_x"/>
                                          </p:val>
                                        </p:tav>
                                        <p:tav tm="100000">
                                          <p:val>
                                            <p:strVal val="#ppt_x"/>
                                          </p:val>
                                        </p:tav>
                                      </p:tavLst>
                                    </p:anim>
                                    <p:anim calcmode="lin" valueType="num">
                                      <p:cBhvr>
                                        <p:cTn id="5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5" name="Rounded Rectangle 4"/>
          <p:cNvSpPr/>
          <p:nvPr/>
        </p:nvSpPr>
        <p:spPr>
          <a:xfrm>
            <a:off x="6554470" y="559435"/>
            <a:ext cx="4477385" cy="824230"/>
          </a:xfrm>
          <a:prstGeom prst="roundRect">
            <a:avLst>
              <a:gd name="adj" fmla="val 50000"/>
            </a:avLst>
          </a:prstGeom>
          <a:gradFill>
            <a:gsLst>
              <a:gs pos="1000">
                <a:srgbClr val="007BD3"/>
              </a:gs>
              <a:gs pos="91000">
                <a:schemeClr val="accent1">
                  <a:lumMod val="20000"/>
                  <a:lumOff val="80000"/>
                </a:schemeClr>
              </a:gs>
            </a:gsLst>
            <a:lin ang="5400000" scaled="0"/>
          </a:gradFill>
          <a:ln w="28575" cmpd="sng">
            <a:solidFill>
              <a:schemeClr val="accent1">
                <a:shade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TIME LINE</a:t>
            </a:r>
            <a:endParaRPr lang="en-US"/>
          </a:p>
        </p:txBody>
      </p:sp>
      <p:sp>
        <p:nvSpPr>
          <p:cNvPr id="6" name="Rounded Rectangle 5"/>
          <p:cNvSpPr/>
          <p:nvPr/>
        </p:nvSpPr>
        <p:spPr>
          <a:xfrm>
            <a:off x="7261225" y="1782445"/>
            <a:ext cx="4477385" cy="824230"/>
          </a:xfrm>
          <a:prstGeom prst="roundRect">
            <a:avLst>
              <a:gd name="adj" fmla="val 50000"/>
            </a:avLst>
          </a:prstGeom>
          <a:gradFill>
            <a:gsLst>
              <a:gs pos="40000">
                <a:srgbClr val="FECF40"/>
              </a:gs>
              <a:gs pos="87000">
                <a:schemeClr val="accent4">
                  <a:lumMod val="40000"/>
                  <a:lumOff val="60000"/>
                </a:schemeClr>
              </a:gs>
            </a:gsLst>
            <a:path path="circle">
              <a:fillToRect l="100000" b="100000"/>
            </a:path>
            <a:tileRect t="-100000" r="-100000"/>
          </a:gradFill>
          <a:ln w="28575" cmpd="sng">
            <a:solidFill>
              <a:schemeClr val="accent1">
                <a:shade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sym typeface="+mn-ea"/>
              </a:rPr>
              <a:t>GIAO DIỆN</a:t>
            </a:r>
            <a:endParaRPr lang="en-US">
              <a:sym typeface="+mn-ea"/>
            </a:endParaRPr>
          </a:p>
        </p:txBody>
      </p:sp>
      <p:sp>
        <p:nvSpPr>
          <p:cNvPr id="7" name="Rounded Rectangle 6"/>
          <p:cNvSpPr/>
          <p:nvPr/>
        </p:nvSpPr>
        <p:spPr>
          <a:xfrm>
            <a:off x="7631430" y="2999105"/>
            <a:ext cx="4477385" cy="824230"/>
          </a:xfrm>
          <a:prstGeom prst="roundRect">
            <a:avLst>
              <a:gd name="adj" fmla="val 50000"/>
            </a:avLst>
          </a:prstGeom>
          <a:gradFill>
            <a:gsLst>
              <a:gs pos="46000">
                <a:srgbClr val="14CD68"/>
              </a:gs>
              <a:gs pos="90000">
                <a:srgbClr val="BDD7EE">
                  <a:alpha val="100000"/>
                </a:srgbClr>
              </a:gs>
              <a:gs pos="79000">
                <a:schemeClr val="accent5">
                  <a:lumMod val="40000"/>
                  <a:lumOff val="60000"/>
                </a:schemeClr>
              </a:gs>
            </a:gsLst>
            <a:path path="circle">
              <a:fillToRect l="100000" b="100000"/>
            </a:path>
            <a:tileRect t="-100000" r="-100000"/>
          </a:gradFill>
          <a:ln w="28575" cmpd="sng">
            <a:solidFill>
              <a:schemeClr val="accent1">
                <a:shade val="50000"/>
              </a:schemeClr>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JAVA SCRIPT</a:t>
            </a:r>
            <a:endParaRPr lang="en-US"/>
          </a:p>
        </p:txBody>
      </p:sp>
      <p:sp>
        <p:nvSpPr>
          <p:cNvPr id="8" name="Rounded Rectangle 7"/>
          <p:cNvSpPr/>
          <p:nvPr/>
        </p:nvSpPr>
        <p:spPr>
          <a:xfrm>
            <a:off x="7261225" y="4145915"/>
            <a:ext cx="4477385" cy="824230"/>
          </a:xfrm>
          <a:prstGeom prst="roundRect">
            <a:avLst>
              <a:gd name="adj" fmla="val 50000"/>
            </a:avLst>
          </a:prstGeom>
          <a:gradFill flip="none">
            <a:gsLst>
              <a:gs pos="0">
                <a:srgbClr val="FE4444"/>
              </a:gs>
              <a:gs pos="100000">
                <a:schemeClr val="accent2">
                  <a:lumMod val="60000"/>
                  <a:lumOff val="40000"/>
                </a:schemeClr>
              </a:gs>
            </a:gsLst>
            <a:path path="circle">
              <a:fillToRect l="100000" b="100000"/>
            </a:path>
            <a:tileRect t="-100000" r="-100000"/>
          </a:gradFill>
          <a:ln w="28575" cmpd="sng">
            <a:solidFill>
              <a:schemeClr val="accent1">
                <a:shade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DEMO</a:t>
            </a:r>
            <a:endParaRPr lang="en-US"/>
          </a:p>
        </p:txBody>
      </p:sp>
      <p:sp>
        <p:nvSpPr>
          <p:cNvPr id="9" name="Rounded Rectangle 8"/>
          <p:cNvSpPr/>
          <p:nvPr/>
        </p:nvSpPr>
        <p:spPr>
          <a:xfrm>
            <a:off x="6554470" y="5302250"/>
            <a:ext cx="4477385" cy="824230"/>
          </a:xfrm>
          <a:prstGeom prst="roundRect">
            <a:avLst>
              <a:gd name="adj" fmla="val 50000"/>
            </a:avLst>
          </a:prstGeom>
          <a:gradFill>
            <a:gsLst>
              <a:gs pos="95000">
                <a:srgbClr val="7B32B2"/>
              </a:gs>
              <a:gs pos="35000">
                <a:schemeClr val="accent1">
                  <a:lumMod val="40000"/>
                  <a:lumOff val="60000"/>
                </a:schemeClr>
              </a:gs>
            </a:gsLst>
            <a:path path="rect">
              <a:fillToRect t="100000" r="100000"/>
            </a:path>
            <a:tileRect l="-100000" b="-100000"/>
          </a:gradFill>
          <a:ln w="28575" cmpd="sng">
            <a:solidFill>
              <a:schemeClr val="accent1">
                <a:shade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FINISH!</a:t>
            </a:r>
            <a:endParaRPr lang="en-US"/>
          </a:p>
        </p:txBody>
      </p:sp>
      <p:sp>
        <p:nvSpPr>
          <p:cNvPr id="11" name="Donut 10"/>
          <p:cNvSpPr/>
          <p:nvPr/>
        </p:nvSpPr>
        <p:spPr>
          <a:xfrm>
            <a:off x="1909445" y="513080"/>
            <a:ext cx="4897120" cy="5784850"/>
          </a:xfrm>
          <a:prstGeom prst="donut">
            <a:avLst>
              <a:gd name="adj" fmla="val 2633"/>
            </a:avLst>
          </a:prstGeom>
          <a:gradFill flip="none">
            <a:gsLst>
              <a:gs pos="66000">
                <a:schemeClr val="bg1"/>
              </a:gs>
              <a:gs pos="82000">
                <a:srgbClr val="FFFF00"/>
              </a:gs>
              <a:gs pos="10000">
                <a:schemeClr val="accent1">
                  <a:lumMod val="60000"/>
                  <a:lumOff val="40000"/>
                </a:schemeClr>
              </a:gs>
            </a:gsLst>
            <a:path path="circle">
              <a:fillToRect t="100000" r="100000"/>
            </a:path>
            <a:tileRect l="-100000" b="-100000"/>
          </a:gradFill>
          <a:effectLst>
            <a:outerShdw dir="2700000" sx="1000" sy="1000" kx="-800400" algn="bl" rotWithShape="0">
              <a:prstClr val="black">
                <a:alpha val="20000"/>
              </a:prst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5" name="Oval 14"/>
          <p:cNvSpPr/>
          <p:nvPr/>
        </p:nvSpPr>
        <p:spPr>
          <a:xfrm>
            <a:off x="5480050" y="680085"/>
            <a:ext cx="499110" cy="594360"/>
          </a:xfrm>
          <a:prstGeom prst="ellipse">
            <a:avLst/>
          </a:prstGeom>
          <a:gradFill rotWithShape="0">
            <a:gsLst>
              <a:gs pos="0">
                <a:srgbClr val="007BD3"/>
              </a:gs>
              <a:gs pos="100000">
                <a:srgbClr val="034373"/>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6" name="Oval 15"/>
          <p:cNvSpPr/>
          <p:nvPr/>
        </p:nvSpPr>
        <p:spPr>
          <a:xfrm>
            <a:off x="6334760" y="1897380"/>
            <a:ext cx="499110" cy="594360"/>
          </a:xfrm>
          <a:prstGeom prst="ellipse">
            <a:avLst/>
          </a:prstGeom>
          <a:gradFill rotWithShape="0">
            <a:gsLst>
              <a:gs pos="32000">
                <a:srgbClr val="FECF40"/>
              </a:gs>
              <a:gs pos="74000">
                <a:srgbClr val="846C21"/>
              </a:gs>
            </a:gsLst>
            <a:path path="circle">
              <a:fillToRect t="100000" r="100000"/>
            </a:path>
            <a:tileRect l="-100000" b="-10000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7" name="Oval 16"/>
          <p:cNvSpPr/>
          <p:nvPr/>
        </p:nvSpPr>
        <p:spPr>
          <a:xfrm>
            <a:off x="6554470" y="3114040"/>
            <a:ext cx="523240" cy="594360"/>
          </a:xfrm>
          <a:prstGeom prst="ellipse">
            <a:avLst/>
          </a:prstGeom>
          <a:gradFill rotWithShape="0">
            <a:gsLst>
              <a:gs pos="0">
                <a:srgbClr val="14CD68"/>
              </a:gs>
              <a:gs pos="80000">
                <a:srgbClr val="0B6E38"/>
              </a:gs>
            </a:gsLst>
            <a:path path="rect">
              <a:fillToRect l="100000" t="100000"/>
            </a:path>
            <a:tileRect r="-100000" b="-10000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8" name="Oval 17"/>
          <p:cNvSpPr/>
          <p:nvPr/>
        </p:nvSpPr>
        <p:spPr>
          <a:xfrm>
            <a:off x="6262370" y="4266565"/>
            <a:ext cx="499110" cy="594360"/>
          </a:xfrm>
          <a:prstGeom prst="ellipse">
            <a:avLst/>
          </a:prstGeom>
          <a:gradFill rotWithShape="0">
            <a:gsLst>
              <a:gs pos="33000">
                <a:srgbClr val="FE4444"/>
              </a:gs>
              <a:gs pos="74000">
                <a:srgbClr val="832B2B"/>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9" name="Oval 18"/>
          <p:cNvSpPr/>
          <p:nvPr/>
        </p:nvSpPr>
        <p:spPr>
          <a:xfrm>
            <a:off x="5396865" y="5417185"/>
            <a:ext cx="499110" cy="594360"/>
          </a:xfrm>
          <a:prstGeom prst="ellipse">
            <a:avLst/>
          </a:prstGeom>
          <a:gradFill rotWithShape="0">
            <a:gsLst>
              <a:gs pos="0">
                <a:srgbClr val="7B32B2"/>
              </a:gs>
              <a:gs pos="60000">
                <a:srgbClr val="4F2073">
                  <a:alpha val="100000"/>
                </a:srgbClr>
              </a:gs>
              <a:gs pos="23000">
                <a:srgbClr val="5E2688">
                  <a:alpha val="100000"/>
                </a:srgbClr>
              </a:gs>
              <a:gs pos="79000">
                <a:srgbClr val="401A5D"/>
              </a:gs>
            </a:gsLst>
            <a:lin ang="5400000" scaled="0"/>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25" name="Straight Connector 24"/>
          <p:cNvCxnSpPr>
            <a:stCxn id="15" idx="6"/>
            <a:endCxn id="5" idx="1"/>
          </p:cNvCxnSpPr>
          <p:nvPr/>
        </p:nvCxnSpPr>
        <p:spPr>
          <a:xfrm flipV="1">
            <a:off x="5979160" y="971550"/>
            <a:ext cx="575310" cy="5715"/>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cxnSp>
      <p:cxnSp>
        <p:nvCxnSpPr>
          <p:cNvPr id="26" name="Straight Connector 25"/>
          <p:cNvCxnSpPr>
            <a:stCxn id="16" idx="6"/>
            <a:endCxn id="6" idx="1"/>
          </p:cNvCxnSpPr>
          <p:nvPr/>
        </p:nvCxnSpPr>
        <p:spPr>
          <a:xfrm>
            <a:off x="6833870" y="2194560"/>
            <a:ext cx="427355" cy="0"/>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cxnSp>
      <p:cxnSp>
        <p:nvCxnSpPr>
          <p:cNvPr id="27" name="Straight Connector 26"/>
          <p:cNvCxnSpPr>
            <a:stCxn id="17" idx="6"/>
            <a:endCxn id="7" idx="1"/>
          </p:cNvCxnSpPr>
          <p:nvPr/>
        </p:nvCxnSpPr>
        <p:spPr>
          <a:xfrm>
            <a:off x="7077710" y="3411220"/>
            <a:ext cx="553720" cy="635"/>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cxnSp>
      <p:cxnSp>
        <p:nvCxnSpPr>
          <p:cNvPr id="28" name="Straight Connector 27"/>
          <p:cNvCxnSpPr>
            <a:stCxn id="18" idx="6"/>
          </p:cNvCxnSpPr>
          <p:nvPr/>
        </p:nvCxnSpPr>
        <p:spPr>
          <a:xfrm flipV="1">
            <a:off x="6761480" y="4562475"/>
            <a:ext cx="567690" cy="1270"/>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cxnSp>
      <p:cxnSp>
        <p:nvCxnSpPr>
          <p:cNvPr id="29" name="Straight Connector 28"/>
          <p:cNvCxnSpPr>
            <a:stCxn id="19" idx="6"/>
          </p:cNvCxnSpPr>
          <p:nvPr/>
        </p:nvCxnSpPr>
        <p:spPr>
          <a:xfrm flipV="1">
            <a:off x="5895975" y="5702935"/>
            <a:ext cx="910590" cy="11430"/>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cxnSp>
      <p:sp>
        <p:nvSpPr>
          <p:cNvPr id="30" name="Oval 29"/>
          <p:cNvSpPr/>
          <p:nvPr/>
        </p:nvSpPr>
        <p:spPr>
          <a:xfrm>
            <a:off x="6712585" y="680720"/>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31" name="Oval 30"/>
          <p:cNvSpPr/>
          <p:nvPr/>
        </p:nvSpPr>
        <p:spPr>
          <a:xfrm>
            <a:off x="7399655" y="1885950"/>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32" name="Oval 31"/>
          <p:cNvSpPr/>
          <p:nvPr/>
        </p:nvSpPr>
        <p:spPr>
          <a:xfrm>
            <a:off x="7778115" y="3102610"/>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33" name="Oval 32"/>
          <p:cNvSpPr/>
          <p:nvPr/>
        </p:nvSpPr>
        <p:spPr>
          <a:xfrm>
            <a:off x="7399655" y="4255135"/>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34" name="Oval 33"/>
          <p:cNvSpPr/>
          <p:nvPr/>
        </p:nvSpPr>
        <p:spPr>
          <a:xfrm>
            <a:off x="6712585" y="5405755"/>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2" name="Oval 1"/>
          <p:cNvSpPr/>
          <p:nvPr/>
        </p:nvSpPr>
        <p:spPr>
          <a:xfrm>
            <a:off x="10318115" y="668655"/>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3" name="Oval 2"/>
          <p:cNvSpPr/>
          <p:nvPr/>
        </p:nvSpPr>
        <p:spPr>
          <a:xfrm>
            <a:off x="11031855" y="1885950"/>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4" name="Oval 3"/>
          <p:cNvSpPr/>
          <p:nvPr/>
        </p:nvSpPr>
        <p:spPr>
          <a:xfrm>
            <a:off x="11371580" y="3102610"/>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0" name="Oval 9"/>
          <p:cNvSpPr/>
          <p:nvPr/>
        </p:nvSpPr>
        <p:spPr>
          <a:xfrm>
            <a:off x="11031855" y="4255135"/>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2" name="Oval 11"/>
          <p:cNvSpPr/>
          <p:nvPr/>
        </p:nvSpPr>
        <p:spPr>
          <a:xfrm>
            <a:off x="10318115" y="5417185"/>
            <a:ext cx="568325" cy="605790"/>
          </a:xfrm>
          <a:prstGeom prst="ellipse">
            <a:avLst/>
          </a:prstGeom>
          <a:solidFill>
            <a:schemeClr val="bg1"/>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3" name="Text Box 12"/>
          <p:cNvSpPr txBox="1"/>
          <p:nvPr/>
        </p:nvSpPr>
        <p:spPr>
          <a:xfrm>
            <a:off x="9796780" y="6499225"/>
            <a:ext cx="2392680" cy="368300"/>
          </a:xfrm>
          <a:prstGeom prst="rect">
            <a:avLst/>
          </a:prstGeom>
          <a:noFill/>
        </p:spPr>
        <p:txBody>
          <a:bodyPr wrap="none" rtlCol="0" anchor="t">
            <a:spAutoFit/>
          </a:bodyPr>
          <a:p>
            <a:pPr algn="ctr"/>
            <a:r>
              <a:rPr lang="en-US" dirty="0">
                <a:solidFill>
                  <a:srgbClr val="52CBBE"/>
                </a:solidFill>
                <a:latin typeface="Times New Roman" panose="02020603050405020304" charset="0"/>
                <a:cs typeface="Times New Roman" panose="02020603050405020304" charset="0"/>
                <a:sym typeface="+mn-ea"/>
              </a:rPr>
              <a:t>Developer Student Club </a:t>
            </a:r>
            <a:endParaRPr lang="en-US"/>
          </a:p>
        </p:txBody>
      </p:sp>
      <p:pic>
        <p:nvPicPr>
          <p:cNvPr id="14" name="Picture 13"/>
          <p:cNvPicPr>
            <a:picLocks noChangeAspect="1"/>
          </p:cNvPicPr>
          <p:nvPr/>
        </p:nvPicPr>
        <p:blipFill>
          <a:blip r:embed="rId1"/>
          <a:stretch>
            <a:fillRect/>
          </a:stretch>
        </p:blipFill>
        <p:spPr>
          <a:xfrm>
            <a:off x="9458325" y="6499225"/>
            <a:ext cx="338455" cy="368300"/>
          </a:xfrm>
          <a:prstGeom prst="ellipse">
            <a:avLst/>
          </a:prstGeom>
        </p:spPr>
      </p:pic>
      <p:sp>
        <p:nvSpPr>
          <p:cNvPr id="20" name="Text Box 19"/>
          <p:cNvSpPr txBox="1"/>
          <p:nvPr/>
        </p:nvSpPr>
        <p:spPr>
          <a:xfrm>
            <a:off x="2287270" y="1898015"/>
            <a:ext cx="4136390" cy="3138170"/>
          </a:xfrm>
          <a:prstGeom prst="rect">
            <a:avLst/>
          </a:prstGeom>
          <a:noFill/>
        </p:spPr>
        <p:txBody>
          <a:bodyPr wrap="square" rtlCol="0">
            <a:spAutoFit/>
          </a:bodyPr>
          <a:p>
            <a:r>
              <a:rPr lang="en-US"/>
              <a:t>	Tóm Tắt về đề tài miêu tả.</a:t>
            </a:r>
            <a:endParaRPr lang="en-US"/>
          </a:p>
          <a:p>
            <a:r>
              <a:rPr lang="en-US"/>
              <a:t>Hầu hết các cấu trúc dữ liệu được cung cấp trong môi trường JavaScript tiêu chuẩn không phù hợp lắm để sử dụng lâu dài. Mảng có slice và concat các phương thức, cho phép chúng ta dễ dàng tạo mảng mới mà không làm hỏng mảng cũ. Nhưng Set, chẳng hạn, không có phương pháp nào để tạo một tập hợp mới với một mục được thêm vào hoặc xóa.</a:t>
            </a:r>
            <a:endParaRPr lang="en-US"/>
          </a:p>
          <a:p>
            <a:endParaRPr lang="en-US"/>
          </a:p>
        </p:txBody>
      </p:sp>
    </p:spTree>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2064</Words>
  <Application>WPS Presentation</Application>
  <PresentationFormat>Widescreen</PresentationFormat>
  <Paragraphs>173</Paragraphs>
  <Slides>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vt:i4>
      </vt:variant>
    </vt:vector>
  </HeadingPairs>
  <TitlesOfParts>
    <vt:vector size="19" baseType="lpstr">
      <vt:lpstr>Arial</vt:lpstr>
      <vt:lpstr>SimSun</vt:lpstr>
      <vt:lpstr>Wingdings</vt:lpstr>
      <vt:lpstr>Tw Cen MT</vt:lpstr>
      <vt:lpstr>Times New Roman</vt:lpstr>
      <vt:lpstr>Georgia</vt:lpstr>
      <vt:lpstr>Calibri</vt:lpstr>
      <vt:lpstr>Microsoft YaHei</vt:lpstr>
      <vt:lpstr>Arial Unicode MS</vt:lpstr>
      <vt:lpstr>Calibri Light</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DELL</cp:lastModifiedBy>
  <cp:revision>38</cp:revision>
  <dcterms:created xsi:type="dcterms:W3CDTF">2017-01-05T13:17:00Z</dcterms:created>
  <dcterms:modified xsi:type="dcterms:W3CDTF">2021-01-16T09:50:16Z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